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 id="2147483744" r:id="rId2"/>
  </p:sldMasterIdLst>
  <p:notesMasterIdLst>
    <p:notesMasterId r:id="rId30"/>
  </p:notesMasterIdLst>
  <p:sldIdLst>
    <p:sldId id="2147480724" r:id="rId3"/>
    <p:sldId id="2147480692" r:id="rId4"/>
    <p:sldId id="2147480944" r:id="rId5"/>
    <p:sldId id="2147480958" r:id="rId6"/>
    <p:sldId id="2147480977" r:id="rId7"/>
    <p:sldId id="2147470102" r:id="rId8"/>
    <p:sldId id="2147480980" r:id="rId9"/>
    <p:sldId id="2147480975" r:id="rId10"/>
    <p:sldId id="2147477640" r:id="rId11"/>
    <p:sldId id="2147480693" r:id="rId12"/>
    <p:sldId id="2147480979" r:id="rId13"/>
    <p:sldId id="2147480960" r:id="rId14"/>
    <p:sldId id="2147480911" r:id="rId15"/>
    <p:sldId id="2147480961" r:id="rId16"/>
    <p:sldId id="2147470477" r:id="rId17"/>
    <p:sldId id="2147477642" r:id="rId18"/>
    <p:sldId id="2147480695" r:id="rId19"/>
    <p:sldId id="2147480963" r:id="rId20"/>
    <p:sldId id="2147477639" r:id="rId21"/>
    <p:sldId id="2147477644" r:id="rId22"/>
    <p:sldId id="2147477649" r:id="rId23"/>
    <p:sldId id="2147480964" r:id="rId24"/>
    <p:sldId id="2147480965" r:id="rId25"/>
    <p:sldId id="2147477654" r:id="rId26"/>
    <p:sldId id="2147477655" r:id="rId27"/>
    <p:sldId id="2147480974" r:id="rId28"/>
    <p:sldId id="214748097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62E7FE-C702-4D4A-B8A7-DF53DCA32C9E}" v="15" dt="2023-10-13T12:19:20.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4794" autoAdjust="0"/>
  </p:normalViewPr>
  <p:slideViewPr>
    <p:cSldViewPr snapToGrid="0">
      <p:cViewPr varScale="1">
        <p:scale>
          <a:sx n="97" d="100"/>
          <a:sy n="97" d="100"/>
        </p:scale>
        <p:origin x="10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8/10/relationships/authors" Targe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DB5634-DF12-4481-B687-CCE1DB3C4149}" type="doc">
      <dgm:prSet loTypeId="urn:microsoft.com/office/officeart/2005/8/layout/pyramid2" loCatId="pyramid" qsTypeId="urn:microsoft.com/office/officeart/2005/8/quickstyle/simple1" qsCatId="simple" csTypeId="urn:microsoft.com/office/officeart/2005/8/colors/accent1_2" csCatId="accent1" phldr="1"/>
      <dgm:spPr/>
    </dgm:pt>
    <dgm:pt modelId="{09FF2AD7-36CF-4630-BB80-768902C0F45B}">
      <dgm:prSet phldrT="[Text]"/>
      <dgm:spPr>
        <a:ln>
          <a:solidFill>
            <a:schemeClr val="accent3">
              <a:lumMod val="75000"/>
            </a:schemeClr>
          </a:solidFill>
        </a:ln>
      </dgm:spPr>
      <dgm:t>
        <a:bodyPr/>
        <a:lstStyle/>
        <a:p>
          <a:r>
            <a:rPr lang="en-GB" err="1"/>
            <a:t>CoE</a:t>
          </a:r>
          <a:r>
            <a:rPr lang="en-GB"/>
            <a:t> Starter Kit</a:t>
          </a:r>
        </a:p>
      </dgm:t>
    </dgm:pt>
    <dgm:pt modelId="{E87CB6CF-FEF4-456A-AA99-1EBB786CF034}" type="parTrans" cxnId="{E17AD106-FE12-472E-82F2-9E1DC3F25C2D}">
      <dgm:prSet/>
      <dgm:spPr/>
      <dgm:t>
        <a:bodyPr/>
        <a:lstStyle/>
        <a:p>
          <a:endParaRPr lang="en-GB"/>
        </a:p>
      </dgm:t>
    </dgm:pt>
    <dgm:pt modelId="{1D1431BC-A06E-4564-B6D0-B5149DC83FF9}" type="sibTrans" cxnId="{E17AD106-FE12-472E-82F2-9E1DC3F25C2D}">
      <dgm:prSet/>
      <dgm:spPr/>
      <dgm:t>
        <a:bodyPr/>
        <a:lstStyle/>
        <a:p>
          <a:endParaRPr lang="en-GB"/>
        </a:p>
      </dgm:t>
    </dgm:pt>
    <dgm:pt modelId="{89E7C656-BF00-4AD3-86E8-2C8F7A80B499}">
      <dgm:prSet phldrT="[Text]"/>
      <dgm:spPr>
        <a:ln>
          <a:solidFill>
            <a:schemeClr val="accent3">
              <a:lumMod val="75000"/>
            </a:schemeClr>
          </a:solidFill>
        </a:ln>
      </dgm:spPr>
      <dgm:t>
        <a:bodyPr/>
        <a:lstStyle/>
        <a:p>
          <a:r>
            <a:rPr lang="en-GB"/>
            <a:t>Managed Environments</a:t>
          </a:r>
        </a:p>
      </dgm:t>
    </dgm:pt>
    <dgm:pt modelId="{1D72DF8C-554A-44F9-ACCE-939FA492378C}" type="parTrans" cxnId="{B120CBA8-F54C-4644-BF28-5B397B4B0FCB}">
      <dgm:prSet/>
      <dgm:spPr/>
      <dgm:t>
        <a:bodyPr/>
        <a:lstStyle/>
        <a:p>
          <a:endParaRPr lang="en-GB"/>
        </a:p>
      </dgm:t>
    </dgm:pt>
    <dgm:pt modelId="{6BF1EE8B-7493-4655-BE10-F537291D6622}" type="sibTrans" cxnId="{B120CBA8-F54C-4644-BF28-5B397B4B0FCB}">
      <dgm:prSet/>
      <dgm:spPr/>
      <dgm:t>
        <a:bodyPr/>
        <a:lstStyle/>
        <a:p>
          <a:endParaRPr lang="en-GB"/>
        </a:p>
      </dgm:t>
    </dgm:pt>
    <dgm:pt modelId="{D5370185-1AC1-4D5B-9C77-0EAB4930D68F}">
      <dgm:prSet phldrT="[Text]"/>
      <dgm:spPr>
        <a:ln>
          <a:solidFill>
            <a:schemeClr val="accent3">
              <a:lumMod val="75000"/>
            </a:schemeClr>
          </a:solidFill>
        </a:ln>
      </dgm:spPr>
      <dgm:t>
        <a:bodyPr/>
        <a:lstStyle/>
        <a:p>
          <a:r>
            <a:rPr lang="en-GB"/>
            <a:t>Power Platform Admin </a:t>
          </a:r>
          <a:r>
            <a:rPr lang="en-GB" err="1"/>
            <a:t>Center</a:t>
          </a:r>
          <a:endParaRPr lang="en-GB"/>
        </a:p>
      </dgm:t>
    </dgm:pt>
    <dgm:pt modelId="{F33CDBA5-0FBE-4228-BB42-39A2C4A1C13F}" type="parTrans" cxnId="{5CA77DC8-B21C-44B1-9324-71FDFFC98D23}">
      <dgm:prSet/>
      <dgm:spPr/>
      <dgm:t>
        <a:bodyPr/>
        <a:lstStyle/>
        <a:p>
          <a:endParaRPr lang="en-GB"/>
        </a:p>
      </dgm:t>
    </dgm:pt>
    <dgm:pt modelId="{4CD28C2B-12B7-4C71-AF77-AFF84B6D5D65}" type="sibTrans" cxnId="{5CA77DC8-B21C-44B1-9324-71FDFFC98D23}">
      <dgm:prSet/>
      <dgm:spPr/>
      <dgm:t>
        <a:bodyPr/>
        <a:lstStyle/>
        <a:p>
          <a:endParaRPr lang="en-GB"/>
        </a:p>
      </dgm:t>
    </dgm:pt>
    <dgm:pt modelId="{8315C27E-059A-4CD1-8CAB-4E66E3947090}">
      <dgm:prSet phldrT="[Text]"/>
      <dgm:spPr>
        <a:ln>
          <a:solidFill>
            <a:schemeClr val="accent3">
              <a:lumMod val="75000"/>
            </a:schemeClr>
          </a:solidFill>
        </a:ln>
      </dgm:spPr>
      <dgm:t>
        <a:bodyPr/>
        <a:lstStyle/>
        <a:p>
          <a:r>
            <a:rPr lang="en-GB"/>
            <a:t>Custom tooling</a:t>
          </a:r>
        </a:p>
      </dgm:t>
    </dgm:pt>
    <dgm:pt modelId="{33683BA4-1EC5-42F0-A497-F7F120DA8C9D}" type="parTrans" cxnId="{768F1ADD-F7BA-40FE-B826-91D073F6D493}">
      <dgm:prSet/>
      <dgm:spPr/>
      <dgm:t>
        <a:bodyPr/>
        <a:lstStyle/>
        <a:p>
          <a:endParaRPr lang="en-GB"/>
        </a:p>
      </dgm:t>
    </dgm:pt>
    <dgm:pt modelId="{BF8023D8-74AE-422C-878C-149640E99F82}" type="sibTrans" cxnId="{768F1ADD-F7BA-40FE-B826-91D073F6D493}">
      <dgm:prSet/>
      <dgm:spPr/>
      <dgm:t>
        <a:bodyPr/>
        <a:lstStyle/>
        <a:p>
          <a:endParaRPr lang="en-GB"/>
        </a:p>
      </dgm:t>
    </dgm:pt>
    <dgm:pt modelId="{F1CFF59F-CE18-4CD7-B709-4DA1EF12D5CC}" type="pres">
      <dgm:prSet presAssocID="{9BDB5634-DF12-4481-B687-CCE1DB3C4149}" presName="compositeShape" presStyleCnt="0">
        <dgm:presLayoutVars>
          <dgm:dir/>
          <dgm:resizeHandles/>
        </dgm:presLayoutVars>
      </dgm:prSet>
      <dgm:spPr/>
    </dgm:pt>
    <dgm:pt modelId="{43639679-680A-46A2-8010-F5AECBE566A9}" type="pres">
      <dgm:prSet presAssocID="{9BDB5634-DF12-4481-B687-CCE1DB3C4149}" presName="pyramid" presStyleLbl="node1" presStyleIdx="0" presStyleCnt="1"/>
      <dgm:spPr>
        <a:solidFill>
          <a:schemeClr val="accent3">
            <a:lumMod val="75000"/>
          </a:schemeClr>
        </a:solidFill>
        <a:ln>
          <a:solidFill>
            <a:schemeClr val="accent3">
              <a:lumMod val="75000"/>
            </a:schemeClr>
          </a:solidFill>
        </a:ln>
      </dgm:spPr>
    </dgm:pt>
    <dgm:pt modelId="{E01C5DE2-CFAC-4EB1-BD53-0A67078FC9ED}" type="pres">
      <dgm:prSet presAssocID="{9BDB5634-DF12-4481-B687-CCE1DB3C4149}" presName="theList" presStyleCnt="0"/>
      <dgm:spPr/>
    </dgm:pt>
    <dgm:pt modelId="{3EA824D3-C098-46C2-BACD-3CE6D8F4A663}" type="pres">
      <dgm:prSet presAssocID="{8315C27E-059A-4CD1-8CAB-4E66E3947090}" presName="aNode" presStyleLbl="fgAcc1" presStyleIdx="0" presStyleCnt="4">
        <dgm:presLayoutVars>
          <dgm:bulletEnabled val="1"/>
        </dgm:presLayoutVars>
      </dgm:prSet>
      <dgm:spPr/>
    </dgm:pt>
    <dgm:pt modelId="{3E380717-FC2D-4F53-9441-5B22B2AE0863}" type="pres">
      <dgm:prSet presAssocID="{8315C27E-059A-4CD1-8CAB-4E66E3947090}" presName="aSpace" presStyleCnt="0"/>
      <dgm:spPr/>
    </dgm:pt>
    <dgm:pt modelId="{BF21377A-F53F-4262-8A39-891144BF5F44}" type="pres">
      <dgm:prSet presAssocID="{09FF2AD7-36CF-4630-BB80-768902C0F45B}" presName="aNode" presStyleLbl="fgAcc1" presStyleIdx="1" presStyleCnt="4">
        <dgm:presLayoutVars>
          <dgm:bulletEnabled val="1"/>
        </dgm:presLayoutVars>
      </dgm:prSet>
      <dgm:spPr/>
    </dgm:pt>
    <dgm:pt modelId="{ED93F7B8-E00F-4110-8D2C-5B501A3414CE}" type="pres">
      <dgm:prSet presAssocID="{09FF2AD7-36CF-4630-BB80-768902C0F45B}" presName="aSpace" presStyleCnt="0"/>
      <dgm:spPr/>
    </dgm:pt>
    <dgm:pt modelId="{EB5626E9-8268-410A-BEC1-0F735AC9EBF3}" type="pres">
      <dgm:prSet presAssocID="{89E7C656-BF00-4AD3-86E8-2C8F7A80B499}" presName="aNode" presStyleLbl="fgAcc1" presStyleIdx="2" presStyleCnt="4">
        <dgm:presLayoutVars>
          <dgm:bulletEnabled val="1"/>
        </dgm:presLayoutVars>
      </dgm:prSet>
      <dgm:spPr/>
    </dgm:pt>
    <dgm:pt modelId="{2074052E-06A7-4395-813B-D247A2995070}" type="pres">
      <dgm:prSet presAssocID="{89E7C656-BF00-4AD3-86E8-2C8F7A80B499}" presName="aSpace" presStyleCnt="0"/>
      <dgm:spPr/>
    </dgm:pt>
    <dgm:pt modelId="{48EBDE4C-D6CC-4532-878A-02EF9AD3EF28}" type="pres">
      <dgm:prSet presAssocID="{D5370185-1AC1-4D5B-9C77-0EAB4930D68F}" presName="aNode" presStyleLbl="fgAcc1" presStyleIdx="3" presStyleCnt="4">
        <dgm:presLayoutVars>
          <dgm:bulletEnabled val="1"/>
        </dgm:presLayoutVars>
      </dgm:prSet>
      <dgm:spPr/>
    </dgm:pt>
    <dgm:pt modelId="{9188B5BD-26AC-42DD-87D7-DB7320829892}" type="pres">
      <dgm:prSet presAssocID="{D5370185-1AC1-4D5B-9C77-0EAB4930D68F}" presName="aSpace" presStyleCnt="0"/>
      <dgm:spPr/>
    </dgm:pt>
  </dgm:ptLst>
  <dgm:cxnLst>
    <dgm:cxn modelId="{E17AD106-FE12-472E-82F2-9E1DC3F25C2D}" srcId="{9BDB5634-DF12-4481-B687-CCE1DB3C4149}" destId="{09FF2AD7-36CF-4630-BB80-768902C0F45B}" srcOrd="1" destOrd="0" parTransId="{E87CB6CF-FEF4-456A-AA99-1EBB786CF034}" sibTransId="{1D1431BC-A06E-4564-B6D0-B5149DC83FF9}"/>
    <dgm:cxn modelId="{CC901D39-4B81-4D8E-80BD-3CF747773016}" type="presOf" srcId="{9BDB5634-DF12-4481-B687-CCE1DB3C4149}" destId="{F1CFF59F-CE18-4CD7-B709-4DA1EF12D5CC}" srcOrd="0" destOrd="0" presId="urn:microsoft.com/office/officeart/2005/8/layout/pyramid2"/>
    <dgm:cxn modelId="{B8D4EA46-0756-4BAF-B924-7475423F2CD5}" type="presOf" srcId="{8315C27E-059A-4CD1-8CAB-4E66E3947090}" destId="{3EA824D3-C098-46C2-BACD-3CE6D8F4A663}" srcOrd="0" destOrd="0" presId="urn:microsoft.com/office/officeart/2005/8/layout/pyramid2"/>
    <dgm:cxn modelId="{8840AD74-CD91-4D69-AA19-BD9D1B38C5D3}" type="presOf" srcId="{89E7C656-BF00-4AD3-86E8-2C8F7A80B499}" destId="{EB5626E9-8268-410A-BEC1-0F735AC9EBF3}" srcOrd="0" destOrd="0" presId="urn:microsoft.com/office/officeart/2005/8/layout/pyramid2"/>
    <dgm:cxn modelId="{B120CBA8-F54C-4644-BF28-5B397B4B0FCB}" srcId="{9BDB5634-DF12-4481-B687-CCE1DB3C4149}" destId="{89E7C656-BF00-4AD3-86E8-2C8F7A80B499}" srcOrd="2" destOrd="0" parTransId="{1D72DF8C-554A-44F9-ACCE-939FA492378C}" sibTransId="{6BF1EE8B-7493-4655-BE10-F537291D6622}"/>
    <dgm:cxn modelId="{4B588BB2-45D5-4457-A5F1-336DDAD68B78}" type="presOf" srcId="{D5370185-1AC1-4D5B-9C77-0EAB4930D68F}" destId="{48EBDE4C-D6CC-4532-878A-02EF9AD3EF28}" srcOrd="0" destOrd="0" presId="urn:microsoft.com/office/officeart/2005/8/layout/pyramid2"/>
    <dgm:cxn modelId="{5CA77DC8-B21C-44B1-9324-71FDFFC98D23}" srcId="{9BDB5634-DF12-4481-B687-CCE1DB3C4149}" destId="{D5370185-1AC1-4D5B-9C77-0EAB4930D68F}" srcOrd="3" destOrd="0" parTransId="{F33CDBA5-0FBE-4228-BB42-39A2C4A1C13F}" sibTransId="{4CD28C2B-12B7-4C71-AF77-AFF84B6D5D65}"/>
    <dgm:cxn modelId="{768F1ADD-F7BA-40FE-B826-91D073F6D493}" srcId="{9BDB5634-DF12-4481-B687-CCE1DB3C4149}" destId="{8315C27E-059A-4CD1-8CAB-4E66E3947090}" srcOrd="0" destOrd="0" parTransId="{33683BA4-1EC5-42F0-A497-F7F120DA8C9D}" sibTransId="{BF8023D8-74AE-422C-878C-149640E99F82}"/>
    <dgm:cxn modelId="{E4E8B6DE-34B0-4F56-8ACB-32FEF2763FA7}" type="presOf" srcId="{09FF2AD7-36CF-4630-BB80-768902C0F45B}" destId="{BF21377A-F53F-4262-8A39-891144BF5F44}" srcOrd="0" destOrd="0" presId="urn:microsoft.com/office/officeart/2005/8/layout/pyramid2"/>
    <dgm:cxn modelId="{D8F8771F-186B-4BC9-95BB-994E0C86093E}" type="presParOf" srcId="{F1CFF59F-CE18-4CD7-B709-4DA1EF12D5CC}" destId="{43639679-680A-46A2-8010-F5AECBE566A9}" srcOrd="0" destOrd="0" presId="urn:microsoft.com/office/officeart/2005/8/layout/pyramid2"/>
    <dgm:cxn modelId="{5342E833-4DC2-4DEC-8870-8C8991665C81}" type="presParOf" srcId="{F1CFF59F-CE18-4CD7-B709-4DA1EF12D5CC}" destId="{E01C5DE2-CFAC-4EB1-BD53-0A67078FC9ED}" srcOrd="1" destOrd="0" presId="urn:microsoft.com/office/officeart/2005/8/layout/pyramid2"/>
    <dgm:cxn modelId="{DE87097B-5AA6-44B6-8345-454B21115AD8}" type="presParOf" srcId="{E01C5DE2-CFAC-4EB1-BD53-0A67078FC9ED}" destId="{3EA824D3-C098-46C2-BACD-3CE6D8F4A663}" srcOrd="0" destOrd="0" presId="urn:microsoft.com/office/officeart/2005/8/layout/pyramid2"/>
    <dgm:cxn modelId="{BB55328C-5FD6-47D6-93A3-822BBB633548}" type="presParOf" srcId="{E01C5DE2-CFAC-4EB1-BD53-0A67078FC9ED}" destId="{3E380717-FC2D-4F53-9441-5B22B2AE0863}" srcOrd="1" destOrd="0" presId="urn:microsoft.com/office/officeart/2005/8/layout/pyramid2"/>
    <dgm:cxn modelId="{C338C482-D670-4067-B6C7-0F9562C572AD}" type="presParOf" srcId="{E01C5DE2-CFAC-4EB1-BD53-0A67078FC9ED}" destId="{BF21377A-F53F-4262-8A39-891144BF5F44}" srcOrd="2" destOrd="0" presId="urn:microsoft.com/office/officeart/2005/8/layout/pyramid2"/>
    <dgm:cxn modelId="{F8B961A9-30A8-4915-85C2-1D951AF34820}" type="presParOf" srcId="{E01C5DE2-CFAC-4EB1-BD53-0A67078FC9ED}" destId="{ED93F7B8-E00F-4110-8D2C-5B501A3414CE}" srcOrd="3" destOrd="0" presId="urn:microsoft.com/office/officeart/2005/8/layout/pyramid2"/>
    <dgm:cxn modelId="{D318DC81-4D9D-469F-922F-DC14A6CB46D5}" type="presParOf" srcId="{E01C5DE2-CFAC-4EB1-BD53-0A67078FC9ED}" destId="{EB5626E9-8268-410A-BEC1-0F735AC9EBF3}" srcOrd="4" destOrd="0" presId="urn:microsoft.com/office/officeart/2005/8/layout/pyramid2"/>
    <dgm:cxn modelId="{6CA5B77A-B719-492B-B471-C6A8066C24C9}" type="presParOf" srcId="{E01C5DE2-CFAC-4EB1-BD53-0A67078FC9ED}" destId="{2074052E-06A7-4395-813B-D247A2995070}" srcOrd="5" destOrd="0" presId="urn:microsoft.com/office/officeart/2005/8/layout/pyramid2"/>
    <dgm:cxn modelId="{1C928D01-D9F5-4F1D-BB06-74EF4F2AFB9D}" type="presParOf" srcId="{E01C5DE2-CFAC-4EB1-BD53-0A67078FC9ED}" destId="{48EBDE4C-D6CC-4532-878A-02EF9AD3EF28}" srcOrd="6" destOrd="0" presId="urn:microsoft.com/office/officeart/2005/8/layout/pyramid2"/>
    <dgm:cxn modelId="{1BAECCB3-2F9F-4580-81AD-F59D21D34499}" type="presParOf" srcId="{E01C5DE2-CFAC-4EB1-BD53-0A67078FC9ED}" destId="{9188B5BD-26AC-42DD-87D7-DB7320829892}"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639679-680A-46A2-8010-F5AECBE566A9}">
      <dsp:nvSpPr>
        <dsp:cNvPr id="0" name=""/>
        <dsp:cNvSpPr/>
      </dsp:nvSpPr>
      <dsp:spPr>
        <a:xfrm>
          <a:off x="948266" y="0"/>
          <a:ext cx="5418667" cy="5418667"/>
        </a:xfrm>
        <a:prstGeom prst="triangle">
          <a:avLst/>
        </a:prstGeom>
        <a:solidFill>
          <a:schemeClr val="accent3">
            <a:lumMod val="7500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a:schemeClr val="lt1"/>
        </a:fontRef>
      </dsp:style>
    </dsp:sp>
    <dsp:sp modelId="{3EA824D3-C098-46C2-BACD-3CE6D8F4A663}">
      <dsp:nvSpPr>
        <dsp:cNvPr id="0" name=""/>
        <dsp:cNvSpPr/>
      </dsp:nvSpPr>
      <dsp:spPr>
        <a:xfrm>
          <a:off x="3657599" y="542395"/>
          <a:ext cx="3522133" cy="963083"/>
        </a:xfrm>
        <a:prstGeom prst="roundRect">
          <a:avLst/>
        </a:prstGeom>
        <a:solidFill>
          <a:schemeClr val="lt1">
            <a:alpha val="90000"/>
            <a:hueOff val="0"/>
            <a:satOff val="0"/>
            <a:lumOff val="0"/>
            <a:alphaOff val="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t>Custom tooling</a:t>
          </a:r>
        </a:p>
      </dsp:txBody>
      <dsp:txXfrm>
        <a:off x="3704613" y="589409"/>
        <a:ext cx="3428105" cy="869055"/>
      </dsp:txXfrm>
    </dsp:sp>
    <dsp:sp modelId="{BF21377A-F53F-4262-8A39-891144BF5F44}">
      <dsp:nvSpPr>
        <dsp:cNvPr id="0" name=""/>
        <dsp:cNvSpPr/>
      </dsp:nvSpPr>
      <dsp:spPr>
        <a:xfrm>
          <a:off x="3657599" y="1625864"/>
          <a:ext cx="3522133" cy="963083"/>
        </a:xfrm>
        <a:prstGeom prst="roundRect">
          <a:avLst/>
        </a:prstGeom>
        <a:solidFill>
          <a:schemeClr val="lt1">
            <a:alpha val="90000"/>
            <a:hueOff val="0"/>
            <a:satOff val="0"/>
            <a:lumOff val="0"/>
            <a:alphaOff val="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err="1"/>
            <a:t>CoE</a:t>
          </a:r>
          <a:r>
            <a:rPr lang="en-GB" sz="2200" kern="1200"/>
            <a:t> Starter Kit</a:t>
          </a:r>
        </a:p>
      </dsp:txBody>
      <dsp:txXfrm>
        <a:off x="3704613" y="1672878"/>
        <a:ext cx="3428105" cy="869055"/>
      </dsp:txXfrm>
    </dsp:sp>
    <dsp:sp modelId="{EB5626E9-8268-410A-BEC1-0F735AC9EBF3}">
      <dsp:nvSpPr>
        <dsp:cNvPr id="0" name=""/>
        <dsp:cNvSpPr/>
      </dsp:nvSpPr>
      <dsp:spPr>
        <a:xfrm>
          <a:off x="3657599" y="2709333"/>
          <a:ext cx="3522133" cy="963083"/>
        </a:xfrm>
        <a:prstGeom prst="roundRect">
          <a:avLst/>
        </a:prstGeom>
        <a:solidFill>
          <a:schemeClr val="lt1">
            <a:alpha val="90000"/>
            <a:hueOff val="0"/>
            <a:satOff val="0"/>
            <a:lumOff val="0"/>
            <a:alphaOff val="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t>Managed Environments</a:t>
          </a:r>
        </a:p>
      </dsp:txBody>
      <dsp:txXfrm>
        <a:off x="3704613" y="2756347"/>
        <a:ext cx="3428105" cy="869055"/>
      </dsp:txXfrm>
    </dsp:sp>
    <dsp:sp modelId="{48EBDE4C-D6CC-4532-878A-02EF9AD3EF28}">
      <dsp:nvSpPr>
        <dsp:cNvPr id="0" name=""/>
        <dsp:cNvSpPr/>
      </dsp:nvSpPr>
      <dsp:spPr>
        <a:xfrm>
          <a:off x="3657599" y="3792802"/>
          <a:ext cx="3522133" cy="963083"/>
        </a:xfrm>
        <a:prstGeom prst="roundRect">
          <a:avLst/>
        </a:prstGeom>
        <a:solidFill>
          <a:schemeClr val="lt1">
            <a:alpha val="90000"/>
            <a:hueOff val="0"/>
            <a:satOff val="0"/>
            <a:lumOff val="0"/>
            <a:alphaOff val="0"/>
          </a:schemeClr>
        </a:solidFill>
        <a:ln w="10795" cap="flat" cmpd="sng" algn="ctr">
          <a:solidFill>
            <a:schemeClr val="accent3">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t>Power Platform Admin </a:t>
          </a:r>
          <a:r>
            <a:rPr lang="en-GB" sz="2200" kern="1200" err="1"/>
            <a:t>Center</a:t>
          </a:r>
          <a:endParaRPr lang="en-GB" sz="2200" kern="1200"/>
        </a:p>
      </dsp:txBody>
      <dsp:txXfrm>
        <a:off x="3704613" y="3839816"/>
        <a:ext cx="3428105" cy="869055"/>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A72674-4192-4588-B509-BD2721CC9314}" type="datetimeFigureOut">
              <a:rPr lang="en-GB" smtClean="0"/>
              <a:t>17/10/2023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52FCFA-02A9-4707-B284-336E51C784A6}" type="slidenum">
              <a:rPr lang="en-GB" smtClean="0"/>
              <a:t>‹#›</a:t>
            </a:fld>
            <a:endParaRPr lang="en-GB"/>
          </a:p>
        </p:txBody>
      </p:sp>
    </p:spTree>
    <p:extLst>
      <p:ext uri="{BB962C8B-B14F-4D97-AF65-F5344CB8AC3E}">
        <p14:creationId xmlns:p14="http://schemas.microsoft.com/office/powerpoint/2010/main" val="646352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309938" y="827088"/>
            <a:ext cx="3455987" cy="19446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CEEC488-DFA6-44D4-AFB0-C242488D84E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6200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627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10/17/2023 4:47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636664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5793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0414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8076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8391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406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9876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1679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6946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72744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10/17/2023 4:47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48243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10/17/2023 4:47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9841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089E1-B5BB-4B1E-89B0-60AB883FE5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102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1DF925-91AE-4F46-BE5F-4D3AE33B918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8529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2089E1-B5BB-4B1E-89B0-60AB883FE5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0307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2526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ts val="1200"/>
              </a:lnSpc>
              <a:spcBef>
                <a:spcPts val="100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9498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6FEC1D-5A5D-4967-B7FD-CA9F9066DFD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27391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53.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40.sv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2567115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57040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2610"/>
          <a:stretch/>
        </p:blipFill>
        <p:spPr>
          <a:xfrm>
            <a:off x="4444774" y="586254"/>
            <a:ext cx="7747227" cy="6271747"/>
          </a:xfrm>
          <a:prstGeom prst="rect">
            <a:avLst/>
          </a:prstGeom>
        </p:spPr>
      </p:pic>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hasCustomPrompt="1"/>
          </p:nvPr>
        </p:nvSpPr>
        <p:spPr>
          <a:xfrm>
            <a:off x="6357959" y="1699714"/>
            <a:ext cx="5834041" cy="4319326"/>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4" name="Text Placeholder 3"/>
          <p:cNvSpPr>
            <a:spLocks noGrp="1"/>
          </p:cNvSpPr>
          <p:nvPr>
            <p:ph type="body" sz="quarter" idx="10" hasCustomPrompt="1"/>
          </p:nvPr>
        </p:nvSpPr>
        <p:spPr>
          <a:xfrm>
            <a:off x="418644" y="1456898"/>
            <a:ext cx="5408119" cy="615553"/>
          </a:xfrm>
          <a:prstGeom prst="rect">
            <a:avLst/>
          </a:prstGeom>
        </p:spPr>
        <p:txBody>
          <a:bodyPr wrap="square" lIns="0" tIns="0" rIns="0" bIns="0">
            <a:spAutoFit/>
          </a:bodyPr>
          <a:lstStyle>
            <a:lvl1pPr marL="0" indent="0">
              <a:lnSpc>
                <a:spcPct val="100000"/>
              </a:lnSpc>
              <a:buNone/>
              <a:defRPr sz="2000" b="0" i="0" spc="0">
                <a:solidFill>
                  <a:schemeClr val="tx1"/>
                </a:solidFill>
                <a:latin typeface="+mj-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Semibold Regular 20/24. Em volor resequaectur.</a:t>
            </a:r>
            <a:endParaRPr lang="en-US"/>
          </a:p>
        </p:txBody>
      </p:sp>
      <p:sp>
        <p:nvSpPr>
          <p:cNvPr id="5" name="Text Placeholder 4"/>
          <p:cNvSpPr>
            <a:spLocks noGrp="1"/>
          </p:cNvSpPr>
          <p:nvPr>
            <p:ph type="body" sz="quarter" idx="11" hasCustomPrompt="1"/>
          </p:nvPr>
        </p:nvSpPr>
        <p:spPr>
          <a:xfrm>
            <a:off x="418643" y="2158886"/>
            <a:ext cx="5408118" cy="2339102"/>
          </a:xfrm>
          <a:prstGeom prst="rect">
            <a:avLst/>
          </a:prstGeom>
        </p:spPr>
        <p:txBody>
          <a:bodyPr vert="horz" wrap="square" lIns="0" tIns="45720" rIns="0" bIns="45720" rtlCol="0">
            <a:spAutoFit/>
          </a:bodyPr>
          <a:lstStyle>
            <a:lvl1pPr>
              <a:defRPr lang="en-US" sz="1400" b="0" i="0" spc="0" dirty="0" smtClean="0">
                <a:solidFill>
                  <a:schemeClr val="tx1"/>
                </a:solidFill>
                <a:latin typeface="+mn-lt"/>
              </a:defRPr>
            </a:lvl1pPr>
          </a:lstStyle>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a:p>
            <a:pPr lvl="0">
              <a:spcAft>
                <a:spcPts val="120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3" name="Title 2">
            <a:extLst>
              <a:ext uri="{FF2B5EF4-FFF2-40B4-BE49-F238E27FC236}">
                <a16:creationId xmlns:a16="http://schemas.microsoft.com/office/drawing/2014/main" id="{AE9E5E14-01F2-4F10-A177-A81144B86D44}"/>
              </a:ext>
            </a:extLst>
          </p:cNvPr>
          <p:cNvSpPr>
            <a:spLocks noGrp="1"/>
          </p:cNvSpPr>
          <p:nvPr>
            <p:ph type="title"/>
          </p:nvPr>
        </p:nvSpPr>
        <p:spPr>
          <a:xfrm>
            <a:off x="418643" y="440494"/>
            <a:ext cx="11341268" cy="728448"/>
          </a:xfrm>
        </p:spPr>
        <p:txBody>
          <a:bodyPr/>
          <a:lstStyle/>
          <a:p>
            <a:r>
              <a:rPr lang="en-US"/>
              <a:t>Click to edit Master title style</a:t>
            </a:r>
          </a:p>
        </p:txBody>
      </p:sp>
    </p:spTree>
    <p:extLst>
      <p:ext uri="{BB962C8B-B14F-4D97-AF65-F5344CB8AC3E}">
        <p14:creationId xmlns:p14="http://schemas.microsoft.com/office/powerpoint/2010/main" val="3337025611"/>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b="1563"/>
          <a:stretch/>
        </p:blipFill>
        <p:spPr>
          <a:xfrm>
            <a:off x="334447" y="586564"/>
            <a:ext cx="10869930" cy="6271436"/>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hasCustomPrompt="1"/>
          </p:nvPr>
        </p:nvSpPr>
        <p:spPr>
          <a:xfrm>
            <a:off x="2265962" y="1702827"/>
            <a:ext cx="7660076" cy="4311543"/>
          </a:xfrm>
          <a:prstGeom prst="rect">
            <a:avLst/>
          </a:prstGeom>
        </p:spPr>
        <p:txBody>
          <a:bodyPr anchor="ctr" anchorCtr="0">
            <a:noAutofit/>
          </a:bodyPr>
          <a:lstStyle>
            <a:lvl1pPr algn="ctr">
              <a:defRPr sz="3529">
                <a:solidFill>
                  <a:srgbClr val="000000"/>
                </a:solidFill>
              </a:defRPr>
            </a:lvl1pPr>
          </a:lstStyle>
          <a:p>
            <a:r>
              <a:rPr lang="en-US"/>
              <a:t>DEMO</a:t>
            </a:r>
          </a:p>
        </p:txBody>
      </p:sp>
      <p:sp>
        <p:nvSpPr>
          <p:cNvPr id="3" name="Title 2">
            <a:extLst>
              <a:ext uri="{FF2B5EF4-FFF2-40B4-BE49-F238E27FC236}">
                <a16:creationId xmlns:a16="http://schemas.microsoft.com/office/drawing/2014/main" id="{8A9A2FC6-09D2-4CBB-A8B4-445680BD8200}"/>
              </a:ext>
            </a:extLst>
          </p:cNvPr>
          <p:cNvSpPr>
            <a:spLocks noGrp="1"/>
          </p:cNvSpPr>
          <p:nvPr>
            <p:ph type="title" hasCustomPrompt="1"/>
          </p:nvPr>
        </p:nvSpPr>
        <p:spPr/>
        <p:txBody>
          <a:bodyPr/>
          <a:lstStyle>
            <a:lvl1pPr>
              <a:defRPr/>
            </a:lvl1pPr>
          </a:lstStyle>
          <a:p>
            <a:r>
              <a:rPr lang="en-US"/>
              <a:t>Demo </a:t>
            </a:r>
          </a:p>
        </p:txBody>
      </p:sp>
    </p:spTree>
    <p:extLst>
      <p:ext uri="{BB962C8B-B14F-4D97-AF65-F5344CB8AC3E}">
        <p14:creationId xmlns:p14="http://schemas.microsoft.com/office/powerpoint/2010/main" val="419634832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947380"/>
            <a:ext cx="3618381" cy="307777"/>
          </a:xfrm>
          <a:prstGeom prst="rect">
            <a:avLst/>
          </a:prstGeom>
        </p:spPr>
        <p:txBody>
          <a:bodyPr lIns="0" tIns="0" rIns="0" bIns="0"/>
          <a:lstStyle>
            <a:lvl1pPr marL="0" indent="0">
              <a:lnSpc>
                <a:spcPct val="100000"/>
              </a:lnSpc>
              <a:spcBef>
                <a:spcPts val="882"/>
              </a:spcBef>
              <a:buFont typeface="Arial" panose="020B0604020202020204" pitchFamily="34" charset="0"/>
              <a:buNone/>
              <a:defRPr sz="10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UI Regular 10/12. The quick brown fox jumps over the lazy dog.</a:t>
            </a:r>
          </a:p>
        </p:txBody>
      </p:sp>
      <p:sp>
        <p:nvSpPr>
          <p:cNvPr id="17" name="Text Placeholder 4"/>
          <p:cNvSpPr>
            <a:spLocks noGrp="1"/>
          </p:cNvSpPr>
          <p:nvPr>
            <p:ph type="body" sz="quarter" idx="18" hasCustomPrompt="1"/>
          </p:nvPr>
        </p:nvSpPr>
        <p:spPr>
          <a:xfrm>
            <a:off x="4303152"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76999"/>
          </a:xfrm>
          <a:prstGeom prst="rect">
            <a:avLst/>
          </a:prstGeom>
        </p:spPr>
        <p:txBody>
          <a:bodyPr tIns="0"/>
          <a:lstStyle>
            <a:lvl1pPr>
              <a:lnSpc>
                <a:spcPct val="100000"/>
              </a:lnSpc>
              <a:defRPr lang="en-US" sz="120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947380"/>
            <a:ext cx="3607487" cy="307777"/>
          </a:xfrm>
          <a:prstGeom prst="rect">
            <a:avLst/>
          </a:prstGeom>
        </p:spPr>
        <p:txBody>
          <a:bodyPr vert="horz" wrap="square" lIns="0" tIns="0" rIns="0" bIns="0" rtlCol="0">
            <a:spAutoFit/>
          </a:bodyPr>
          <a:lstStyle>
            <a:lvl1pPr>
              <a:lnSpc>
                <a:spcPct val="100000"/>
              </a:lnSpc>
              <a:tabLst/>
              <a:defRPr lang="en-US" sz="1000" b="0" i="0" spc="0" dirty="0" smtClean="0">
                <a:solidFill>
                  <a:srgbClr val="000000"/>
                </a:solidFill>
                <a:latin typeface="+mn-lt"/>
              </a:defRPr>
            </a:lvl1pPr>
          </a:lstStyle>
          <a:p>
            <a:pPr lvl="0"/>
            <a:r>
              <a:rPr lang="en-US"/>
              <a:t>Caption body copy Segoe UI Regular 10/12. The quick brown fox jumps over the lazy dog.</a:t>
            </a:r>
          </a:p>
        </p:txBody>
      </p:sp>
    </p:spTree>
    <p:extLst>
      <p:ext uri="{BB962C8B-B14F-4D97-AF65-F5344CB8AC3E}">
        <p14:creationId xmlns:p14="http://schemas.microsoft.com/office/powerpoint/2010/main" val="2540527887"/>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18644" y="1457324"/>
            <a:ext cx="11343820" cy="4960181"/>
          </a:xfrm>
          <a:prstGeom prst="rect">
            <a:avLst/>
          </a:prstGeom>
        </p:spPr>
        <p:txBody>
          <a:bodyPr anchor="ctr" anchorCtr="0"/>
          <a:lstStyle>
            <a:lvl1pPr algn="ctr">
              <a:defRPr sz="2400"/>
            </a:lvl1pPr>
          </a:lstStyle>
          <a:p>
            <a:r>
              <a:rPr lang="en-US"/>
              <a:t>Click icon to add table</a:t>
            </a:r>
          </a:p>
        </p:txBody>
      </p:sp>
      <p:sp>
        <p:nvSpPr>
          <p:cNvPr id="3" name="Title 2">
            <a:extLst>
              <a:ext uri="{FF2B5EF4-FFF2-40B4-BE49-F238E27FC236}">
                <a16:creationId xmlns:a16="http://schemas.microsoft.com/office/drawing/2014/main" id="{49320125-45A4-4C74-9D99-B161A1AC8C9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681912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xt option_4 row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9F06ACF7-B836-493E-A77B-8E2045D904BB}"/>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17" name="Freeform 5">
              <a:extLst>
                <a:ext uri="{FF2B5EF4-FFF2-40B4-BE49-F238E27FC236}">
                  <a16:creationId xmlns:a16="http://schemas.microsoft.com/office/drawing/2014/main" id="{336EB9A5-990D-4121-8614-7FBB994AFB9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AD49589D-0A9B-470A-AFC4-D4962989814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1" name="Group 20">
            <a:extLst>
              <a:ext uri="{FF2B5EF4-FFF2-40B4-BE49-F238E27FC236}">
                <a16:creationId xmlns:a16="http://schemas.microsoft.com/office/drawing/2014/main" id="{77A130C6-3E49-4A4C-BA8C-3E67DF699397}"/>
              </a:ext>
              <a:ext uri="{C183D7F6-B498-43B3-948B-1728B52AA6E4}">
                <adec:decorative xmlns:adec="http://schemas.microsoft.com/office/drawing/2017/decorative" val="1"/>
              </a:ext>
            </a:extLst>
          </p:cNvPr>
          <p:cNvGrpSpPr/>
          <p:nvPr userDrawn="1"/>
        </p:nvGrpSpPr>
        <p:grpSpPr>
          <a:xfrm>
            <a:off x="418643" y="2546889"/>
            <a:ext cx="896425" cy="896552"/>
            <a:chOff x="7962901" y="3032919"/>
            <a:chExt cx="981074" cy="981076"/>
          </a:xfrm>
        </p:grpSpPr>
        <p:sp>
          <p:nvSpPr>
            <p:cNvPr id="22" name="Freeform 5">
              <a:extLst>
                <a:ext uri="{FF2B5EF4-FFF2-40B4-BE49-F238E27FC236}">
                  <a16:creationId xmlns:a16="http://schemas.microsoft.com/office/drawing/2014/main" id="{FBCDBE7A-8D14-4894-ABF3-18E973415E0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94A49CC1-065C-461D-88D9-EF74A75F32B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9" name="Group 28">
            <a:extLst>
              <a:ext uri="{FF2B5EF4-FFF2-40B4-BE49-F238E27FC236}">
                <a16:creationId xmlns:a16="http://schemas.microsoft.com/office/drawing/2014/main" id="{42E822F6-82A0-4ED0-894C-E5244C31EB8D}"/>
              </a:ext>
              <a:ext uri="{C183D7F6-B498-43B3-948B-1728B52AA6E4}">
                <adec:decorative xmlns:adec="http://schemas.microsoft.com/office/drawing/2017/decorative" val="1"/>
              </a:ext>
            </a:extLst>
          </p:cNvPr>
          <p:cNvGrpSpPr/>
          <p:nvPr userDrawn="1"/>
        </p:nvGrpSpPr>
        <p:grpSpPr>
          <a:xfrm>
            <a:off x="418643" y="3636882"/>
            <a:ext cx="896425" cy="896552"/>
            <a:chOff x="7962901" y="3032919"/>
            <a:chExt cx="981074" cy="981076"/>
          </a:xfrm>
        </p:grpSpPr>
        <p:sp>
          <p:nvSpPr>
            <p:cNvPr id="30" name="Freeform 5">
              <a:extLst>
                <a:ext uri="{FF2B5EF4-FFF2-40B4-BE49-F238E27FC236}">
                  <a16:creationId xmlns:a16="http://schemas.microsoft.com/office/drawing/2014/main" id="{2B382AB3-F639-4A2E-B55B-A84CA9BFAF5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D16377D4-AEDE-40DD-B34C-C62A9856AD05}"/>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a:extLst>
              <a:ext uri="{FF2B5EF4-FFF2-40B4-BE49-F238E27FC236}">
                <a16:creationId xmlns:a16="http://schemas.microsoft.com/office/drawing/2014/main" id="{4CD83DAE-5302-48F9-9D0D-DB6887784972}"/>
              </a:ext>
              <a:ext uri="{C183D7F6-B498-43B3-948B-1728B52AA6E4}">
                <adec:decorative xmlns:adec="http://schemas.microsoft.com/office/drawing/2017/decorative" val="1"/>
              </a:ext>
            </a:extLst>
          </p:cNvPr>
          <p:cNvGrpSpPr/>
          <p:nvPr userDrawn="1"/>
        </p:nvGrpSpPr>
        <p:grpSpPr>
          <a:xfrm>
            <a:off x="418643" y="4726875"/>
            <a:ext cx="896425" cy="896552"/>
            <a:chOff x="7962901" y="3032919"/>
            <a:chExt cx="981074" cy="981076"/>
          </a:xfrm>
        </p:grpSpPr>
        <p:sp>
          <p:nvSpPr>
            <p:cNvPr id="33" name="Freeform 5">
              <a:extLst>
                <a:ext uri="{FF2B5EF4-FFF2-40B4-BE49-F238E27FC236}">
                  <a16:creationId xmlns:a16="http://schemas.microsoft.com/office/drawing/2014/main" id="{9903BC37-54C2-4866-BCF6-94FE37CB41E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A0580541-9A8F-4812-B0C4-752BBE520CF3}"/>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5515" y="1653797"/>
            <a:ext cx="502682" cy="502753"/>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568744" y="2546889"/>
            <a:ext cx="10204614"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568744" y="3636882"/>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568744" y="4726875"/>
            <a:ext cx="10204614"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6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615515" y="2743790"/>
            <a:ext cx="502682" cy="502753"/>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5515" y="3833782"/>
            <a:ext cx="502682" cy="502753"/>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5515" y="4923774"/>
            <a:ext cx="502682" cy="502753"/>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four rows</a:t>
            </a:r>
          </a:p>
        </p:txBody>
      </p:sp>
    </p:spTree>
    <p:extLst>
      <p:ext uri="{BB962C8B-B14F-4D97-AF65-F5344CB8AC3E}">
        <p14:creationId xmlns:p14="http://schemas.microsoft.com/office/powerpoint/2010/main" val="2056751715"/>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xt option_5 rows">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5227AA8-2A7D-48F8-A775-662E9B607BAF}"/>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17" name="Freeform 5">
              <a:extLst>
                <a:ext uri="{FF2B5EF4-FFF2-40B4-BE49-F238E27FC236}">
                  <a16:creationId xmlns:a16="http://schemas.microsoft.com/office/drawing/2014/main" id="{86FE170F-FFA3-425A-AC6C-7C4D0C0FC39A}"/>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19" name="Freeform 6">
              <a:extLst>
                <a:ext uri="{FF2B5EF4-FFF2-40B4-BE49-F238E27FC236}">
                  <a16:creationId xmlns:a16="http://schemas.microsoft.com/office/drawing/2014/main" id="{5310B1A7-9833-401E-8AB0-5050C4B8BED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1" name="Group 20">
            <a:extLst>
              <a:ext uri="{FF2B5EF4-FFF2-40B4-BE49-F238E27FC236}">
                <a16:creationId xmlns:a16="http://schemas.microsoft.com/office/drawing/2014/main" id="{DDCF9D31-1E9F-46C5-8813-F0AE7BF26427}"/>
              </a:ext>
              <a:ext uri="{C183D7F6-B498-43B3-948B-1728B52AA6E4}">
                <adec:decorative xmlns:adec="http://schemas.microsoft.com/office/drawing/2017/decorative" val="1"/>
              </a:ext>
            </a:extLst>
          </p:cNvPr>
          <p:cNvGrpSpPr/>
          <p:nvPr userDrawn="1"/>
        </p:nvGrpSpPr>
        <p:grpSpPr>
          <a:xfrm>
            <a:off x="418643" y="2472176"/>
            <a:ext cx="896425" cy="896552"/>
            <a:chOff x="7962901" y="3032919"/>
            <a:chExt cx="981074" cy="981076"/>
          </a:xfrm>
        </p:grpSpPr>
        <p:sp>
          <p:nvSpPr>
            <p:cNvPr id="22" name="Freeform 5">
              <a:extLst>
                <a:ext uri="{FF2B5EF4-FFF2-40B4-BE49-F238E27FC236}">
                  <a16:creationId xmlns:a16="http://schemas.microsoft.com/office/drawing/2014/main" id="{01229DC4-B86B-48AC-B25F-A75BA6A8405E}"/>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3" name="Freeform 6">
              <a:extLst>
                <a:ext uri="{FF2B5EF4-FFF2-40B4-BE49-F238E27FC236}">
                  <a16:creationId xmlns:a16="http://schemas.microsoft.com/office/drawing/2014/main" id="{5040E022-FB01-436C-92E9-7061EE2C1426}"/>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9" name="Group 28">
            <a:extLst>
              <a:ext uri="{FF2B5EF4-FFF2-40B4-BE49-F238E27FC236}">
                <a16:creationId xmlns:a16="http://schemas.microsoft.com/office/drawing/2014/main" id="{C1A8CD47-DC09-4B51-B4A0-6A6269D555A4}"/>
              </a:ext>
              <a:ext uri="{C183D7F6-B498-43B3-948B-1728B52AA6E4}">
                <adec:decorative xmlns:adec="http://schemas.microsoft.com/office/drawing/2017/decorative" val="1"/>
              </a:ext>
            </a:extLst>
          </p:cNvPr>
          <p:cNvGrpSpPr/>
          <p:nvPr userDrawn="1"/>
        </p:nvGrpSpPr>
        <p:grpSpPr>
          <a:xfrm>
            <a:off x="418643" y="3487457"/>
            <a:ext cx="896425" cy="896552"/>
            <a:chOff x="7962901" y="3032919"/>
            <a:chExt cx="981074" cy="981076"/>
          </a:xfrm>
        </p:grpSpPr>
        <p:sp>
          <p:nvSpPr>
            <p:cNvPr id="30" name="Freeform 5">
              <a:extLst>
                <a:ext uri="{FF2B5EF4-FFF2-40B4-BE49-F238E27FC236}">
                  <a16:creationId xmlns:a16="http://schemas.microsoft.com/office/drawing/2014/main" id="{34F2D2C5-BE30-4947-A905-9732EC44EB6B}"/>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1" name="Freeform 6">
              <a:extLst>
                <a:ext uri="{FF2B5EF4-FFF2-40B4-BE49-F238E27FC236}">
                  <a16:creationId xmlns:a16="http://schemas.microsoft.com/office/drawing/2014/main" id="{26040B51-B74D-4BB4-8ED7-873D1D3B0D9B}"/>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2" name="Group 31">
            <a:extLst>
              <a:ext uri="{FF2B5EF4-FFF2-40B4-BE49-F238E27FC236}">
                <a16:creationId xmlns:a16="http://schemas.microsoft.com/office/drawing/2014/main" id="{6811315B-CAA1-43B3-BEB3-AE02DB89E8F6}"/>
              </a:ext>
              <a:ext uri="{C183D7F6-B498-43B3-948B-1728B52AA6E4}">
                <adec:decorative xmlns:adec="http://schemas.microsoft.com/office/drawing/2017/decorative" val="1"/>
              </a:ext>
            </a:extLst>
          </p:cNvPr>
          <p:cNvGrpSpPr/>
          <p:nvPr userDrawn="1"/>
        </p:nvGrpSpPr>
        <p:grpSpPr>
          <a:xfrm>
            <a:off x="418643" y="4502737"/>
            <a:ext cx="896425" cy="896552"/>
            <a:chOff x="7962901" y="3032919"/>
            <a:chExt cx="981074" cy="981076"/>
          </a:xfrm>
        </p:grpSpPr>
        <p:sp>
          <p:nvSpPr>
            <p:cNvPr id="33" name="Freeform 5">
              <a:extLst>
                <a:ext uri="{FF2B5EF4-FFF2-40B4-BE49-F238E27FC236}">
                  <a16:creationId xmlns:a16="http://schemas.microsoft.com/office/drawing/2014/main" id="{BE4B9571-C7DA-464B-BF2C-B56FBD931D8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4" name="Freeform 6">
              <a:extLst>
                <a:ext uri="{FF2B5EF4-FFF2-40B4-BE49-F238E27FC236}">
                  <a16:creationId xmlns:a16="http://schemas.microsoft.com/office/drawing/2014/main" id="{15DB66C1-FC34-42AE-8202-882AFEA08B6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5" name="Group 34">
            <a:extLst>
              <a:ext uri="{FF2B5EF4-FFF2-40B4-BE49-F238E27FC236}">
                <a16:creationId xmlns:a16="http://schemas.microsoft.com/office/drawing/2014/main" id="{BFFD19F3-6F4D-4822-95F5-EF916F328E28}"/>
              </a:ext>
              <a:ext uri="{C183D7F6-B498-43B3-948B-1728B52AA6E4}">
                <adec:decorative xmlns:adec="http://schemas.microsoft.com/office/drawing/2017/decorative" val="1"/>
              </a:ext>
            </a:extLst>
          </p:cNvPr>
          <p:cNvGrpSpPr/>
          <p:nvPr userDrawn="1"/>
        </p:nvGrpSpPr>
        <p:grpSpPr>
          <a:xfrm>
            <a:off x="418643" y="5518016"/>
            <a:ext cx="896425" cy="896552"/>
            <a:chOff x="7962901" y="3032919"/>
            <a:chExt cx="981074" cy="981076"/>
          </a:xfrm>
        </p:grpSpPr>
        <p:sp>
          <p:nvSpPr>
            <p:cNvPr id="36" name="Freeform 5">
              <a:extLst>
                <a:ext uri="{FF2B5EF4-FFF2-40B4-BE49-F238E27FC236}">
                  <a16:creationId xmlns:a16="http://schemas.microsoft.com/office/drawing/2014/main" id="{ECAAD734-6C71-4512-BCDA-AE7B3348EE61}"/>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7" name="Freeform 6">
              <a:extLst>
                <a:ext uri="{FF2B5EF4-FFF2-40B4-BE49-F238E27FC236}">
                  <a16:creationId xmlns:a16="http://schemas.microsoft.com/office/drawing/2014/main" id="{84F29EF5-18DB-4759-A329-A42CC15ED2F2}"/>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5515" y="1653797"/>
            <a:ext cx="502682" cy="502753"/>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568744" y="247217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568744" y="3487457"/>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568744" y="4502737"/>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1568744" y="5518016"/>
            <a:ext cx="10204614" cy="896552"/>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615515" y="2669077"/>
            <a:ext cx="502682" cy="502753"/>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5515" y="3684356"/>
            <a:ext cx="502682" cy="502753"/>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5515" y="4699636"/>
            <a:ext cx="502682" cy="502753"/>
          </a:xfrm>
        </p:spPr>
        <p:txBody>
          <a:bodyPr rIns="0" anchor="ctr">
            <a:noAutofit/>
          </a:bodyPr>
          <a:lstStyle>
            <a:lvl1pPr marL="0" indent="0" algn="ctr">
              <a:buNone/>
              <a:defRPr sz="1176"/>
            </a:lvl1pPr>
          </a:lstStyle>
          <a:p>
            <a:pPr lvl="0"/>
            <a:r>
              <a:rPr lang="en-US"/>
              <a:t>Picture</a:t>
            </a:r>
          </a:p>
        </p:txBody>
      </p:sp>
      <p:sp>
        <p:nvSpPr>
          <p:cNvPr id="28" name="Content Placeholder 15"/>
          <p:cNvSpPr>
            <a:spLocks noGrp="1"/>
          </p:cNvSpPr>
          <p:nvPr>
            <p:ph sz="quarter" idx="29" hasCustomPrompt="1"/>
          </p:nvPr>
        </p:nvSpPr>
        <p:spPr>
          <a:xfrm>
            <a:off x="615515" y="5714915"/>
            <a:ext cx="502682" cy="502753"/>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a:t>
            </a:r>
          </a:p>
        </p:txBody>
      </p:sp>
    </p:spTree>
    <p:extLst>
      <p:ext uri="{BB962C8B-B14F-4D97-AF65-F5344CB8AC3E}">
        <p14:creationId xmlns:p14="http://schemas.microsoft.com/office/powerpoint/2010/main" val="49020396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xt option_6 rows">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49260479-2592-4E93-B4C1-662E51B75F95}"/>
              </a:ext>
              <a:ext uri="{C183D7F6-B498-43B3-948B-1728B52AA6E4}">
                <adec:decorative xmlns:adec="http://schemas.microsoft.com/office/drawing/2017/decorative" val="1"/>
              </a:ext>
            </a:extLst>
          </p:cNvPr>
          <p:cNvGrpSpPr/>
          <p:nvPr userDrawn="1"/>
        </p:nvGrpSpPr>
        <p:grpSpPr>
          <a:xfrm>
            <a:off x="418643" y="1456896"/>
            <a:ext cx="717140" cy="717242"/>
            <a:chOff x="7962901" y="3032919"/>
            <a:chExt cx="981074" cy="981076"/>
          </a:xfrm>
        </p:grpSpPr>
        <p:sp>
          <p:nvSpPr>
            <p:cNvPr id="19" name="Freeform 5">
              <a:extLst>
                <a:ext uri="{FF2B5EF4-FFF2-40B4-BE49-F238E27FC236}">
                  <a16:creationId xmlns:a16="http://schemas.microsoft.com/office/drawing/2014/main" id="{5B50361D-016B-4481-8A46-3284E747DA12}"/>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21" name="Freeform 6">
              <a:extLst>
                <a:ext uri="{FF2B5EF4-FFF2-40B4-BE49-F238E27FC236}">
                  <a16:creationId xmlns:a16="http://schemas.microsoft.com/office/drawing/2014/main" id="{A2BE8BE3-137C-47EE-8414-5C2FCB3E0ACB}"/>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23" name="Group 22">
            <a:extLst>
              <a:ext uri="{FF2B5EF4-FFF2-40B4-BE49-F238E27FC236}">
                <a16:creationId xmlns:a16="http://schemas.microsoft.com/office/drawing/2014/main" id="{0FCB95FC-2995-40C3-9097-BF2D72F37E97}"/>
              </a:ext>
              <a:ext uri="{C183D7F6-B498-43B3-948B-1728B52AA6E4}">
                <adec:decorative xmlns:adec="http://schemas.microsoft.com/office/drawing/2017/decorative" val="1"/>
              </a:ext>
            </a:extLst>
          </p:cNvPr>
          <p:cNvGrpSpPr/>
          <p:nvPr userDrawn="1"/>
        </p:nvGrpSpPr>
        <p:grpSpPr>
          <a:xfrm>
            <a:off x="418643" y="2314535"/>
            <a:ext cx="717140" cy="717242"/>
            <a:chOff x="7962901" y="3032919"/>
            <a:chExt cx="981074" cy="981076"/>
          </a:xfrm>
        </p:grpSpPr>
        <p:sp>
          <p:nvSpPr>
            <p:cNvPr id="29" name="Freeform 5">
              <a:extLst>
                <a:ext uri="{FF2B5EF4-FFF2-40B4-BE49-F238E27FC236}">
                  <a16:creationId xmlns:a16="http://schemas.microsoft.com/office/drawing/2014/main" id="{0B09E2B2-AE45-4B26-90CB-17F746C7456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0" name="Freeform 6">
              <a:extLst>
                <a:ext uri="{FF2B5EF4-FFF2-40B4-BE49-F238E27FC236}">
                  <a16:creationId xmlns:a16="http://schemas.microsoft.com/office/drawing/2014/main" id="{F0AB15A9-5349-4999-A872-F689169298AE}"/>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1" name="Group 30">
            <a:extLst>
              <a:ext uri="{FF2B5EF4-FFF2-40B4-BE49-F238E27FC236}">
                <a16:creationId xmlns:a16="http://schemas.microsoft.com/office/drawing/2014/main" id="{81813F2F-8BC8-4DD8-A5A0-64E3C28167AB}"/>
              </a:ext>
              <a:ext uri="{C183D7F6-B498-43B3-948B-1728B52AA6E4}">
                <adec:decorative xmlns:adec="http://schemas.microsoft.com/office/drawing/2017/decorative" val="1"/>
              </a:ext>
            </a:extLst>
          </p:cNvPr>
          <p:cNvGrpSpPr/>
          <p:nvPr userDrawn="1"/>
        </p:nvGrpSpPr>
        <p:grpSpPr>
          <a:xfrm>
            <a:off x="418643" y="3160968"/>
            <a:ext cx="717140" cy="717242"/>
            <a:chOff x="7962901" y="3032919"/>
            <a:chExt cx="981074" cy="981076"/>
          </a:xfrm>
        </p:grpSpPr>
        <p:sp>
          <p:nvSpPr>
            <p:cNvPr id="32" name="Freeform 5">
              <a:extLst>
                <a:ext uri="{FF2B5EF4-FFF2-40B4-BE49-F238E27FC236}">
                  <a16:creationId xmlns:a16="http://schemas.microsoft.com/office/drawing/2014/main" id="{2CD51860-E31F-4E97-A26A-AA66B364A7F5}"/>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3" name="Freeform 6">
              <a:extLst>
                <a:ext uri="{FF2B5EF4-FFF2-40B4-BE49-F238E27FC236}">
                  <a16:creationId xmlns:a16="http://schemas.microsoft.com/office/drawing/2014/main" id="{A7573673-7FF2-406E-971B-3840B7A216B7}"/>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4" name="Group 33">
            <a:extLst>
              <a:ext uri="{FF2B5EF4-FFF2-40B4-BE49-F238E27FC236}">
                <a16:creationId xmlns:a16="http://schemas.microsoft.com/office/drawing/2014/main" id="{DB7FF3D6-EEE5-4DB2-B78D-9B1593835EBC}"/>
              </a:ext>
              <a:ext uri="{C183D7F6-B498-43B3-948B-1728B52AA6E4}">
                <adec:decorative xmlns:adec="http://schemas.microsoft.com/office/drawing/2017/decorative" val="1"/>
              </a:ext>
            </a:extLst>
          </p:cNvPr>
          <p:cNvGrpSpPr/>
          <p:nvPr userDrawn="1"/>
        </p:nvGrpSpPr>
        <p:grpSpPr>
          <a:xfrm>
            <a:off x="418643" y="4007401"/>
            <a:ext cx="717140" cy="717242"/>
            <a:chOff x="7962901" y="3032919"/>
            <a:chExt cx="981074" cy="981076"/>
          </a:xfrm>
        </p:grpSpPr>
        <p:sp>
          <p:nvSpPr>
            <p:cNvPr id="35" name="Freeform 5">
              <a:extLst>
                <a:ext uri="{FF2B5EF4-FFF2-40B4-BE49-F238E27FC236}">
                  <a16:creationId xmlns:a16="http://schemas.microsoft.com/office/drawing/2014/main" id="{5D12015B-ADA0-4CC7-BB15-53EB06233C28}"/>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6" name="Freeform 6">
              <a:extLst>
                <a:ext uri="{FF2B5EF4-FFF2-40B4-BE49-F238E27FC236}">
                  <a16:creationId xmlns:a16="http://schemas.microsoft.com/office/drawing/2014/main" id="{3C2DE3AF-1D5A-4336-9250-BA6143D41181}"/>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37" name="Group 36">
            <a:extLst>
              <a:ext uri="{FF2B5EF4-FFF2-40B4-BE49-F238E27FC236}">
                <a16:creationId xmlns:a16="http://schemas.microsoft.com/office/drawing/2014/main" id="{DBE5071B-E02A-4084-B6FA-7FA880494C85}"/>
              </a:ext>
              <a:ext uri="{C183D7F6-B498-43B3-948B-1728B52AA6E4}">
                <adec:decorative xmlns:adec="http://schemas.microsoft.com/office/drawing/2017/decorative" val="1"/>
              </a:ext>
            </a:extLst>
          </p:cNvPr>
          <p:cNvGrpSpPr/>
          <p:nvPr userDrawn="1"/>
        </p:nvGrpSpPr>
        <p:grpSpPr>
          <a:xfrm>
            <a:off x="418643" y="4853834"/>
            <a:ext cx="717140" cy="717242"/>
            <a:chOff x="7962901" y="3032919"/>
            <a:chExt cx="981074" cy="981076"/>
          </a:xfrm>
        </p:grpSpPr>
        <p:sp>
          <p:nvSpPr>
            <p:cNvPr id="38" name="Freeform 5">
              <a:extLst>
                <a:ext uri="{FF2B5EF4-FFF2-40B4-BE49-F238E27FC236}">
                  <a16:creationId xmlns:a16="http://schemas.microsoft.com/office/drawing/2014/main" id="{D171DE48-C6E2-409A-BE3E-82D82A92931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394EF639-C1AF-495B-8C9A-B95614A74B67}"/>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0" name="Group 39">
            <a:extLst>
              <a:ext uri="{FF2B5EF4-FFF2-40B4-BE49-F238E27FC236}">
                <a16:creationId xmlns:a16="http://schemas.microsoft.com/office/drawing/2014/main" id="{8394DFEB-34D4-44BC-A6DF-62110F72899F}"/>
              </a:ext>
              <a:ext uri="{C183D7F6-B498-43B3-948B-1728B52AA6E4}">
                <adec:decorative xmlns:adec="http://schemas.microsoft.com/office/drawing/2017/decorative" val="1"/>
              </a:ext>
            </a:extLst>
          </p:cNvPr>
          <p:cNvGrpSpPr/>
          <p:nvPr userDrawn="1"/>
        </p:nvGrpSpPr>
        <p:grpSpPr>
          <a:xfrm>
            <a:off x="418643" y="5700265"/>
            <a:ext cx="717140" cy="717242"/>
            <a:chOff x="7962901" y="3032919"/>
            <a:chExt cx="981074" cy="981076"/>
          </a:xfrm>
        </p:grpSpPr>
        <p:sp>
          <p:nvSpPr>
            <p:cNvPr id="41" name="Freeform 5">
              <a:extLst>
                <a:ext uri="{FF2B5EF4-FFF2-40B4-BE49-F238E27FC236}">
                  <a16:creationId xmlns:a16="http://schemas.microsoft.com/office/drawing/2014/main" id="{C5EBBF09-7FA0-4F3F-8608-F6DBCB769CA3}"/>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2" name="Freeform 6">
              <a:extLst>
                <a:ext uri="{FF2B5EF4-FFF2-40B4-BE49-F238E27FC236}">
                  <a16:creationId xmlns:a16="http://schemas.microsoft.com/office/drawing/2014/main" id="{C3DF676E-C81C-4E36-BD9F-3FD9377E157A}"/>
                </a:ext>
              </a:extLst>
            </p:cNvPr>
            <p:cNvSpPr>
              <a:spLocks noEditPoints="1"/>
            </p:cNvSpPr>
            <p:nvPr/>
          </p:nvSpPr>
          <p:spPr bwMode="auto">
            <a:xfrm>
              <a:off x="8031163" y="3102770"/>
              <a:ext cx="846137" cy="844550"/>
            </a:xfrm>
            <a:prstGeom prst="ellipse">
              <a:avLst/>
            </a:prstGeom>
            <a:noFill/>
            <a:ln w="19050">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568968" y="1609592"/>
            <a:ext cx="416492" cy="423060"/>
          </a:xfrm>
        </p:spPr>
        <p:txBody>
          <a:bodyPr rIns="0" anchor="ctr">
            <a:noAutofit/>
          </a:bodyPr>
          <a:lstStyle>
            <a:lvl1pPr marL="0" indent="0" algn="ctr">
              <a:buNone/>
              <a:defRPr sz="1029"/>
            </a:lvl1pPr>
          </a:lstStyle>
          <a:p>
            <a:pPr lvl="0"/>
            <a:r>
              <a:rPr lang="en-US"/>
              <a:t>Picture</a:t>
            </a:r>
          </a:p>
        </p:txBody>
      </p:sp>
      <p:sp>
        <p:nvSpPr>
          <p:cNvPr id="5" name="Text Placeholder 4"/>
          <p:cNvSpPr>
            <a:spLocks noGrp="1"/>
          </p:cNvSpPr>
          <p:nvPr>
            <p:ph type="body" sz="quarter" idx="11" hasCustomPrompt="1"/>
          </p:nvPr>
        </p:nvSpPr>
        <p:spPr>
          <a:xfrm>
            <a:off x="1389459" y="1456896"/>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4" name="Text Placeholder 4"/>
          <p:cNvSpPr>
            <a:spLocks noGrp="1"/>
          </p:cNvSpPr>
          <p:nvPr>
            <p:ph type="body" sz="quarter" idx="15" hasCustomPrompt="1"/>
          </p:nvPr>
        </p:nvSpPr>
        <p:spPr>
          <a:xfrm>
            <a:off x="1389459" y="2303329"/>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6" name="Text Placeholder 4"/>
          <p:cNvSpPr>
            <a:spLocks noGrp="1"/>
          </p:cNvSpPr>
          <p:nvPr>
            <p:ph type="body" sz="quarter" idx="17" hasCustomPrompt="1"/>
          </p:nvPr>
        </p:nvSpPr>
        <p:spPr>
          <a:xfrm>
            <a:off x="1389459" y="3149762"/>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8" name="Text Placeholder 4"/>
          <p:cNvSpPr>
            <a:spLocks noGrp="1"/>
          </p:cNvSpPr>
          <p:nvPr>
            <p:ph type="body" sz="quarter" idx="19" hasCustomPrompt="1"/>
          </p:nvPr>
        </p:nvSpPr>
        <p:spPr>
          <a:xfrm>
            <a:off x="1389459" y="3996194"/>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0" name="Text Placeholder 4"/>
          <p:cNvSpPr>
            <a:spLocks noGrp="1"/>
          </p:cNvSpPr>
          <p:nvPr>
            <p:ph type="body" sz="quarter" idx="21" hasCustomPrompt="1"/>
          </p:nvPr>
        </p:nvSpPr>
        <p:spPr>
          <a:xfrm>
            <a:off x="1389459" y="4842627"/>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25" name="Content Placeholder 15"/>
          <p:cNvSpPr>
            <a:spLocks noGrp="1"/>
          </p:cNvSpPr>
          <p:nvPr>
            <p:ph sz="quarter" idx="26" hasCustomPrompt="1"/>
          </p:nvPr>
        </p:nvSpPr>
        <p:spPr>
          <a:xfrm>
            <a:off x="568968" y="2456024"/>
            <a:ext cx="416492" cy="423060"/>
          </a:xfrm>
        </p:spPr>
        <p:txBody>
          <a:bodyPr rIns="0" anchor="ctr">
            <a:noAutofit/>
          </a:bodyPr>
          <a:lstStyle>
            <a:lvl1pPr marL="0" indent="0" algn="ctr">
              <a:buNone/>
              <a:defRPr sz="1029"/>
            </a:lvl1pPr>
          </a:lstStyle>
          <a:p>
            <a:pPr lvl="0"/>
            <a:r>
              <a:rPr lang="en-US"/>
              <a:t>Picture</a:t>
            </a:r>
          </a:p>
        </p:txBody>
      </p:sp>
      <p:sp>
        <p:nvSpPr>
          <p:cNvPr id="26" name="Content Placeholder 15"/>
          <p:cNvSpPr>
            <a:spLocks noGrp="1"/>
          </p:cNvSpPr>
          <p:nvPr>
            <p:ph sz="quarter" idx="27" hasCustomPrompt="1"/>
          </p:nvPr>
        </p:nvSpPr>
        <p:spPr>
          <a:xfrm>
            <a:off x="568968" y="3302456"/>
            <a:ext cx="416492" cy="423060"/>
          </a:xfrm>
        </p:spPr>
        <p:txBody>
          <a:bodyPr rIns="0" anchor="ctr">
            <a:noAutofit/>
          </a:bodyPr>
          <a:lstStyle>
            <a:lvl1pPr marL="0" indent="0" algn="ctr">
              <a:buNone/>
              <a:defRPr sz="1029"/>
            </a:lvl1pPr>
          </a:lstStyle>
          <a:p>
            <a:pPr lvl="0"/>
            <a:r>
              <a:rPr lang="en-US"/>
              <a:t>Picture</a:t>
            </a:r>
          </a:p>
        </p:txBody>
      </p:sp>
      <p:sp>
        <p:nvSpPr>
          <p:cNvPr id="27" name="Content Placeholder 15"/>
          <p:cNvSpPr>
            <a:spLocks noGrp="1"/>
          </p:cNvSpPr>
          <p:nvPr>
            <p:ph sz="quarter" idx="28" hasCustomPrompt="1"/>
          </p:nvPr>
        </p:nvSpPr>
        <p:spPr>
          <a:xfrm>
            <a:off x="568968" y="4148887"/>
            <a:ext cx="416492" cy="423060"/>
          </a:xfrm>
        </p:spPr>
        <p:txBody>
          <a:bodyPr rIns="0" anchor="ctr">
            <a:noAutofit/>
          </a:bodyPr>
          <a:lstStyle>
            <a:lvl1pPr marL="0" indent="0" algn="ctr">
              <a:buNone/>
              <a:defRPr sz="1029"/>
            </a:lvl1pPr>
          </a:lstStyle>
          <a:p>
            <a:pPr lvl="0"/>
            <a:r>
              <a:rPr lang="en-US"/>
              <a:t>Picture</a:t>
            </a:r>
          </a:p>
        </p:txBody>
      </p:sp>
      <p:sp>
        <p:nvSpPr>
          <p:cNvPr id="28" name="Content Placeholder 15"/>
          <p:cNvSpPr>
            <a:spLocks noGrp="1"/>
          </p:cNvSpPr>
          <p:nvPr>
            <p:ph sz="quarter" idx="29" hasCustomPrompt="1"/>
          </p:nvPr>
        </p:nvSpPr>
        <p:spPr>
          <a:xfrm>
            <a:off x="568968" y="4995319"/>
            <a:ext cx="416492" cy="423060"/>
          </a:xfrm>
        </p:spPr>
        <p:txBody>
          <a:bodyPr rIns="0" anchor="ctr">
            <a:noAutofit/>
          </a:bodyPr>
          <a:lstStyle>
            <a:lvl1pPr marL="0" indent="0" algn="ctr">
              <a:buNone/>
              <a:defRPr sz="1029"/>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a:t>
            </a:r>
            <a:r>
              <a:rPr lang="en-US" err="1"/>
              <a:t>sive</a:t>
            </a:r>
            <a:r>
              <a:rPr lang="en-US"/>
              <a:t> rows</a:t>
            </a:r>
          </a:p>
        </p:txBody>
      </p:sp>
      <p:sp>
        <p:nvSpPr>
          <p:cNvPr id="13" name="Text Placeholder 4">
            <a:extLst>
              <a:ext uri="{FF2B5EF4-FFF2-40B4-BE49-F238E27FC236}">
                <a16:creationId xmlns:a16="http://schemas.microsoft.com/office/drawing/2014/main" id="{4349BD30-0784-4B45-BEA2-C53624DF62CA}"/>
              </a:ext>
            </a:extLst>
          </p:cNvPr>
          <p:cNvSpPr>
            <a:spLocks noGrp="1"/>
          </p:cNvSpPr>
          <p:nvPr>
            <p:ph type="body" sz="quarter" idx="30" hasCustomPrompt="1"/>
          </p:nvPr>
        </p:nvSpPr>
        <p:spPr>
          <a:xfrm>
            <a:off x="1389459" y="5689059"/>
            <a:ext cx="10383899" cy="728448"/>
          </a:xfrm>
        </p:spPr>
        <p:txBody>
          <a:bodyPr vert="horz" wrap="square" lIns="0" tIns="0" rIns="0" bIns="0" rtlCol="0" anchor="ctr">
            <a:noAutofit/>
          </a:bodyPr>
          <a:lstStyle>
            <a:lvl2pPr>
              <a:defRPr lang="en-US" sz="1600" b="0" dirty="0"/>
            </a:lvl2pPr>
          </a:lstStyle>
          <a:p>
            <a:pPr lvl="1">
              <a:spcBef>
                <a:spcPts val="600"/>
              </a:spcBef>
              <a:spcAft>
                <a:spcPts val="0"/>
              </a:spcAft>
              <a:buFont typeface="Arial" panose="020B0604020202020204" pitchFamily="34" charset="0"/>
            </a:pPr>
            <a:r>
              <a:rPr lang="en-US"/>
              <a:t>Body copy Segoe UI Regular 14/18. The quick brown fox jumps over the lazy dog. The quick brown fox jumps over the lazy dog. The quick brown fox jumps over the lazy dog.</a:t>
            </a:r>
          </a:p>
        </p:txBody>
      </p:sp>
      <p:sp>
        <p:nvSpPr>
          <p:cNvPr id="15" name="Content Placeholder 15">
            <a:extLst>
              <a:ext uri="{FF2B5EF4-FFF2-40B4-BE49-F238E27FC236}">
                <a16:creationId xmlns:a16="http://schemas.microsoft.com/office/drawing/2014/main" id="{24EF598A-AD36-42A3-8492-1268876FFB4F}"/>
              </a:ext>
            </a:extLst>
          </p:cNvPr>
          <p:cNvSpPr>
            <a:spLocks noGrp="1"/>
          </p:cNvSpPr>
          <p:nvPr>
            <p:ph sz="quarter" idx="31" hasCustomPrompt="1"/>
          </p:nvPr>
        </p:nvSpPr>
        <p:spPr>
          <a:xfrm>
            <a:off x="568968" y="5841753"/>
            <a:ext cx="416492" cy="423060"/>
          </a:xfrm>
        </p:spPr>
        <p:txBody>
          <a:bodyPr rIns="0" anchor="ctr">
            <a:noAutofit/>
          </a:bodyPr>
          <a:lstStyle>
            <a:lvl1pPr marL="0" indent="0" algn="ctr">
              <a:buNone/>
              <a:defRPr sz="1029"/>
            </a:lvl1pPr>
          </a:lstStyle>
          <a:p>
            <a:pPr lvl="0"/>
            <a:r>
              <a:rPr lang="en-US"/>
              <a:t>Picture</a:t>
            </a:r>
          </a:p>
        </p:txBody>
      </p:sp>
    </p:spTree>
    <p:extLst>
      <p:ext uri="{BB962C8B-B14F-4D97-AF65-F5344CB8AC3E}">
        <p14:creationId xmlns:p14="http://schemas.microsoft.com/office/powerpoint/2010/main" val="346135689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xt option- Text five rows &amp; two columns">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8D16F780-EED7-4BD6-8D06-A3A91FD135D1}"/>
              </a:ext>
              <a:ext uri="{C183D7F6-B498-43B3-948B-1728B52AA6E4}">
                <adec:decorative xmlns:adec="http://schemas.microsoft.com/office/drawing/2017/decorative" val="1"/>
              </a:ext>
            </a:extLst>
          </p:cNvPr>
          <p:cNvGrpSpPr/>
          <p:nvPr userDrawn="1"/>
        </p:nvGrpSpPr>
        <p:grpSpPr>
          <a:xfrm>
            <a:off x="418643" y="1456896"/>
            <a:ext cx="896425" cy="896552"/>
            <a:chOff x="7962901" y="3032919"/>
            <a:chExt cx="981074" cy="981076"/>
          </a:xfrm>
        </p:grpSpPr>
        <p:sp>
          <p:nvSpPr>
            <p:cNvPr id="38" name="Freeform 5">
              <a:extLst>
                <a:ext uri="{FF2B5EF4-FFF2-40B4-BE49-F238E27FC236}">
                  <a16:creationId xmlns:a16="http://schemas.microsoft.com/office/drawing/2014/main" id="{AC081730-EFBD-47AA-93C2-E7A33D446306}"/>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39" name="Freeform 6">
              <a:extLst>
                <a:ext uri="{FF2B5EF4-FFF2-40B4-BE49-F238E27FC236}">
                  <a16:creationId xmlns:a16="http://schemas.microsoft.com/office/drawing/2014/main" id="{86B18C06-9F3F-4151-89F4-E210F62F16A3}"/>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0" name="Group 39">
            <a:extLst>
              <a:ext uri="{FF2B5EF4-FFF2-40B4-BE49-F238E27FC236}">
                <a16:creationId xmlns:a16="http://schemas.microsoft.com/office/drawing/2014/main" id="{B0158C2C-8308-4F52-B8DC-AAFC190FC883}"/>
              </a:ext>
              <a:ext uri="{C183D7F6-B498-43B3-948B-1728B52AA6E4}">
                <adec:decorative xmlns:adec="http://schemas.microsoft.com/office/drawing/2017/decorative" val="1"/>
              </a:ext>
            </a:extLst>
          </p:cNvPr>
          <p:cNvGrpSpPr/>
          <p:nvPr userDrawn="1"/>
        </p:nvGrpSpPr>
        <p:grpSpPr>
          <a:xfrm>
            <a:off x="418643" y="2472176"/>
            <a:ext cx="896425" cy="896552"/>
            <a:chOff x="7962901" y="3032919"/>
            <a:chExt cx="981074" cy="981076"/>
          </a:xfrm>
        </p:grpSpPr>
        <p:sp>
          <p:nvSpPr>
            <p:cNvPr id="41" name="Freeform 5">
              <a:extLst>
                <a:ext uri="{FF2B5EF4-FFF2-40B4-BE49-F238E27FC236}">
                  <a16:creationId xmlns:a16="http://schemas.microsoft.com/office/drawing/2014/main" id="{9F9C42A7-0713-4BBB-80F6-D773BB776EE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2" name="Freeform 6">
              <a:extLst>
                <a:ext uri="{FF2B5EF4-FFF2-40B4-BE49-F238E27FC236}">
                  <a16:creationId xmlns:a16="http://schemas.microsoft.com/office/drawing/2014/main" id="{DD8E4F34-482C-42DE-9219-0733742AD420}"/>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3" name="Group 42">
            <a:extLst>
              <a:ext uri="{FF2B5EF4-FFF2-40B4-BE49-F238E27FC236}">
                <a16:creationId xmlns:a16="http://schemas.microsoft.com/office/drawing/2014/main" id="{638528A8-3B48-4BA1-9800-E55125E7089E}"/>
              </a:ext>
              <a:ext uri="{C183D7F6-B498-43B3-948B-1728B52AA6E4}">
                <adec:decorative xmlns:adec="http://schemas.microsoft.com/office/drawing/2017/decorative" val="1"/>
              </a:ext>
            </a:extLst>
          </p:cNvPr>
          <p:cNvGrpSpPr/>
          <p:nvPr userDrawn="1"/>
        </p:nvGrpSpPr>
        <p:grpSpPr>
          <a:xfrm>
            <a:off x="418643" y="3487457"/>
            <a:ext cx="896425" cy="896552"/>
            <a:chOff x="7962901" y="3032919"/>
            <a:chExt cx="981074" cy="981076"/>
          </a:xfrm>
        </p:grpSpPr>
        <p:sp>
          <p:nvSpPr>
            <p:cNvPr id="44" name="Freeform 5">
              <a:extLst>
                <a:ext uri="{FF2B5EF4-FFF2-40B4-BE49-F238E27FC236}">
                  <a16:creationId xmlns:a16="http://schemas.microsoft.com/office/drawing/2014/main" id="{15A33A62-8947-404D-9469-0C45AB0ACE7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5" name="Freeform 6">
              <a:extLst>
                <a:ext uri="{FF2B5EF4-FFF2-40B4-BE49-F238E27FC236}">
                  <a16:creationId xmlns:a16="http://schemas.microsoft.com/office/drawing/2014/main" id="{30385197-2254-4856-938C-386EE4E7ADD6}"/>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6" name="Group 45">
            <a:extLst>
              <a:ext uri="{FF2B5EF4-FFF2-40B4-BE49-F238E27FC236}">
                <a16:creationId xmlns:a16="http://schemas.microsoft.com/office/drawing/2014/main" id="{7E3B467A-0752-4905-A074-1AC44D516830}"/>
              </a:ext>
              <a:ext uri="{C183D7F6-B498-43B3-948B-1728B52AA6E4}">
                <adec:decorative xmlns:adec="http://schemas.microsoft.com/office/drawing/2017/decorative" val="1"/>
              </a:ext>
            </a:extLst>
          </p:cNvPr>
          <p:cNvGrpSpPr/>
          <p:nvPr userDrawn="1"/>
        </p:nvGrpSpPr>
        <p:grpSpPr>
          <a:xfrm>
            <a:off x="418643" y="4502737"/>
            <a:ext cx="896425" cy="896552"/>
            <a:chOff x="7962901" y="3032919"/>
            <a:chExt cx="981074" cy="981076"/>
          </a:xfrm>
        </p:grpSpPr>
        <p:sp>
          <p:nvSpPr>
            <p:cNvPr id="47" name="Freeform 5">
              <a:extLst>
                <a:ext uri="{FF2B5EF4-FFF2-40B4-BE49-F238E27FC236}">
                  <a16:creationId xmlns:a16="http://schemas.microsoft.com/office/drawing/2014/main" id="{AB3BFA42-52FC-47E2-A7C2-4A588B6A2A1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48" name="Freeform 6">
              <a:extLst>
                <a:ext uri="{FF2B5EF4-FFF2-40B4-BE49-F238E27FC236}">
                  <a16:creationId xmlns:a16="http://schemas.microsoft.com/office/drawing/2014/main" id="{9C1C4626-27A5-43B8-BC85-B90F65EF7E1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49" name="Group 48">
            <a:extLst>
              <a:ext uri="{FF2B5EF4-FFF2-40B4-BE49-F238E27FC236}">
                <a16:creationId xmlns:a16="http://schemas.microsoft.com/office/drawing/2014/main" id="{47B857DD-1E19-453A-A452-62BEC9B7BEAD}"/>
              </a:ext>
              <a:ext uri="{C183D7F6-B498-43B3-948B-1728B52AA6E4}">
                <adec:decorative xmlns:adec="http://schemas.microsoft.com/office/drawing/2017/decorative" val="1"/>
              </a:ext>
            </a:extLst>
          </p:cNvPr>
          <p:cNvGrpSpPr/>
          <p:nvPr userDrawn="1"/>
        </p:nvGrpSpPr>
        <p:grpSpPr>
          <a:xfrm>
            <a:off x="418643" y="5518016"/>
            <a:ext cx="896425" cy="896552"/>
            <a:chOff x="7962901" y="3032919"/>
            <a:chExt cx="981074" cy="981076"/>
          </a:xfrm>
        </p:grpSpPr>
        <p:sp>
          <p:nvSpPr>
            <p:cNvPr id="50" name="Freeform 5">
              <a:extLst>
                <a:ext uri="{FF2B5EF4-FFF2-40B4-BE49-F238E27FC236}">
                  <a16:creationId xmlns:a16="http://schemas.microsoft.com/office/drawing/2014/main" id="{4C72E97E-E2D4-4649-A222-15678B68E680}"/>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1" name="Freeform 6">
              <a:extLst>
                <a:ext uri="{FF2B5EF4-FFF2-40B4-BE49-F238E27FC236}">
                  <a16:creationId xmlns:a16="http://schemas.microsoft.com/office/drawing/2014/main" id="{37AA8642-D7D8-4C5D-9BED-0DCC6EB85860}"/>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2" name="Group 51">
            <a:extLst>
              <a:ext uri="{FF2B5EF4-FFF2-40B4-BE49-F238E27FC236}">
                <a16:creationId xmlns:a16="http://schemas.microsoft.com/office/drawing/2014/main" id="{89AB4A1B-6FA2-42C6-8270-98EA15265708}"/>
              </a:ext>
              <a:ext uri="{C183D7F6-B498-43B3-948B-1728B52AA6E4}">
                <adec:decorative xmlns:adec="http://schemas.microsoft.com/office/drawing/2017/decorative" val="1"/>
              </a:ext>
            </a:extLst>
          </p:cNvPr>
          <p:cNvGrpSpPr/>
          <p:nvPr userDrawn="1"/>
        </p:nvGrpSpPr>
        <p:grpSpPr>
          <a:xfrm>
            <a:off x="6229842" y="1456896"/>
            <a:ext cx="896425" cy="896552"/>
            <a:chOff x="7962901" y="3032919"/>
            <a:chExt cx="981074" cy="981076"/>
          </a:xfrm>
        </p:grpSpPr>
        <p:sp>
          <p:nvSpPr>
            <p:cNvPr id="53" name="Freeform 5">
              <a:extLst>
                <a:ext uri="{FF2B5EF4-FFF2-40B4-BE49-F238E27FC236}">
                  <a16:creationId xmlns:a16="http://schemas.microsoft.com/office/drawing/2014/main" id="{7C9B24EE-BA0C-4C1F-95B8-45C6DB7B6D8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4" name="Freeform 6">
              <a:extLst>
                <a:ext uri="{FF2B5EF4-FFF2-40B4-BE49-F238E27FC236}">
                  <a16:creationId xmlns:a16="http://schemas.microsoft.com/office/drawing/2014/main" id="{960C6A60-57B8-4327-89FB-F86E8CE51FF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5" name="Group 54">
            <a:extLst>
              <a:ext uri="{FF2B5EF4-FFF2-40B4-BE49-F238E27FC236}">
                <a16:creationId xmlns:a16="http://schemas.microsoft.com/office/drawing/2014/main" id="{0943E6E2-58BB-4F08-8D58-54514ED2FC61}"/>
              </a:ext>
              <a:ext uri="{C183D7F6-B498-43B3-948B-1728B52AA6E4}">
                <adec:decorative xmlns:adec="http://schemas.microsoft.com/office/drawing/2017/decorative" val="1"/>
              </a:ext>
            </a:extLst>
          </p:cNvPr>
          <p:cNvGrpSpPr/>
          <p:nvPr userDrawn="1"/>
        </p:nvGrpSpPr>
        <p:grpSpPr>
          <a:xfrm>
            <a:off x="6229842" y="2472176"/>
            <a:ext cx="896425" cy="896552"/>
            <a:chOff x="7962901" y="3032919"/>
            <a:chExt cx="981074" cy="981076"/>
          </a:xfrm>
        </p:grpSpPr>
        <p:sp>
          <p:nvSpPr>
            <p:cNvPr id="56" name="Freeform 5">
              <a:extLst>
                <a:ext uri="{FF2B5EF4-FFF2-40B4-BE49-F238E27FC236}">
                  <a16:creationId xmlns:a16="http://schemas.microsoft.com/office/drawing/2014/main" id="{B6971E8B-1F8E-40B4-9196-243429F4E25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57" name="Freeform 6">
              <a:extLst>
                <a:ext uri="{FF2B5EF4-FFF2-40B4-BE49-F238E27FC236}">
                  <a16:creationId xmlns:a16="http://schemas.microsoft.com/office/drawing/2014/main" id="{60A0B7A0-CAFE-4E59-804E-347481098DB8}"/>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58" name="Group 57">
            <a:extLst>
              <a:ext uri="{FF2B5EF4-FFF2-40B4-BE49-F238E27FC236}">
                <a16:creationId xmlns:a16="http://schemas.microsoft.com/office/drawing/2014/main" id="{00BFDE8D-4D42-4F0D-9168-18E28182DD91}"/>
              </a:ext>
              <a:ext uri="{C183D7F6-B498-43B3-948B-1728B52AA6E4}">
                <adec:decorative xmlns:adec="http://schemas.microsoft.com/office/drawing/2017/decorative" val="1"/>
              </a:ext>
            </a:extLst>
          </p:cNvPr>
          <p:cNvGrpSpPr/>
          <p:nvPr userDrawn="1"/>
        </p:nvGrpSpPr>
        <p:grpSpPr>
          <a:xfrm>
            <a:off x="6229842" y="3487457"/>
            <a:ext cx="896425" cy="896552"/>
            <a:chOff x="7962901" y="3032919"/>
            <a:chExt cx="981074" cy="981076"/>
          </a:xfrm>
        </p:grpSpPr>
        <p:sp>
          <p:nvSpPr>
            <p:cNvPr id="59" name="Freeform 5">
              <a:extLst>
                <a:ext uri="{FF2B5EF4-FFF2-40B4-BE49-F238E27FC236}">
                  <a16:creationId xmlns:a16="http://schemas.microsoft.com/office/drawing/2014/main" id="{FC94777E-4BE3-4FDA-94A4-4AEE8D86ACC9}"/>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0" name="Freeform 6">
              <a:extLst>
                <a:ext uri="{FF2B5EF4-FFF2-40B4-BE49-F238E27FC236}">
                  <a16:creationId xmlns:a16="http://schemas.microsoft.com/office/drawing/2014/main" id="{5D2ACDF7-471E-4409-8809-35053F12F5C9}"/>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1" name="Group 60">
            <a:extLst>
              <a:ext uri="{FF2B5EF4-FFF2-40B4-BE49-F238E27FC236}">
                <a16:creationId xmlns:a16="http://schemas.microsoft.com/office/drawing/2014/main" id="{A7F001B0-D8B8-414C-8993-72833E71B539}"/>
              </a:ext>
              <a:ext uri="{C183D7F6-B498-43B3-948B-1728B52AA6E4}">
                <adec:decorative xmlns:adec="http://schemas.microsoft.com/office/drawing/2017/decorative" val="1"/>
              </a:ext>
            </a:extLst>
          </p:cNvPr>
          <p:cNvGrpSpPr/>
          <p:nvPr userDrawn="1"/>
        </p:nvGrpSpPr>
        <p:grpSpPr>
          <a:xfrm>
            <a:off x="6229842" y="4502737"/>
            <a:ext cx="896425" cy="896552"/>
            <a:chOff x="7962901" y="3032919"/>
            <a:chExt cx="981074" cy="981076"/>
          </a:xfrm>
        </p:grpSpPr>
        <p:sp>
          <p:nvSpPr>
            <p:cNvPr id="62" name="Freeform 5">
              <a:extLst>
                <a:ext uri="{FF2B5EF4-FFF2-40B4-BE49-F238E27FC236}">
                  <a16:creationId xmlns:a16="http://schemas.microsoft.com/office/drawing/2014/main" id="{744862E8-9D23-414E-8F25-A5081581D13D}"/>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3" name="Freeform 6">
              <a:extLst>
                <a:ext uri="{FF2B5EF4-FFF2-40B4-BE49-F238E27FC236}">
                  <a16:creationId xmlns:a16="http://schemas.microsoft.com/office/drawing/2014/main" id="{68CF6A74-BDF6-4CF3-BF56-B033B608954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grpSp>
        <p:nvGrpSpPr>
          <p:cNvPr id="64" name="Group 63">
            <a:extLst>
              <a:ext uri="{FF2B5EF4-FFF2-40B4-BE49-F238E27FC236}">
                <a16:creationId xmlns:a16="http://schemas.microsoft.com/office/drawing/2014/main" id="{8066950A-6475-44C3-8B85-0DA36F03A624}"/>
              </a:ext>
              <a:ext uri="{C183D7F6-B498-43B3-948B-1728B52AA6E4}">
                <adec:decorative xmlns:adec="http://schemas.microsoft.com/office/drawing/2017/decorative" val="1"/>
              </a:ext>
            </a:extLst>
          </p:cNvPr>
          <p:cNvGrpSpPr/>
          <p:nvPr userDrawn="1"/>
        </p:nvGrpSpPr>
        <p:grpSpPr>
          <a:xfrm>
            <a:off x="6229842" y="5518016"/>
            <a:ext cx="896425" cy="896552"/>
            <a:chOff x="7962901" y="3032919"/>
            <a:chExt cx="981074" cy="981076"/>
          </a:xfrm>
        </p:grpSpPr>
        <p:sp>
          <p:nvSpPr>
            <p:cNvPr id="65" name="Freeform 5">
              <a:extLst>
                <a:ext uri="{FF2B5EF4-FFF2-40B4-BE49-F238E27FC236}">
                  <a16:creationId xmlns:a16="http://schemas.microsoft.com/office/drawing/2014/main" id="{DEFFE787-9C17-466D-8731-867FAA9BD6CC}"/>
                </a:ext>
              </a:extLst>
            </p:cNvPr>
            <p:cNvSpPr>
              <a:spLocks/>
            </p:cNvSpPr>
            <p:nvPr/>
          </p:nvSpPr>
          <p:spPr bwMode="auto">
            <a:xfrm>
              <a:off x="7962901" y="3032919"/>
              <a:ext cx="981074" cy="981076"/>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30"/>
            </a:p>
          </p:txBody>
        </p:sp>
        <p:sp>
          <p:nvSpPr>
            <p:cNvPr id="66" name="Freeform 6">
              <a:extLst>
                <a:ext uri="{FF2B5EF4-FFF2-40B4-BE49-F238E27FC236}">
                  <a16:creationId xmlns:a16="http://schemas.microsoft.com/office/drawing/2014/main" id="{F72237B6-AF5D-46D7-95AF-CFC85A5E1B3E}"/>
                </a:ext>
              </a:extLst>
            </p:cNvPr>
            <p:cNvSpPr>
              <a:spLocks noEditPoints="1"/>
            </p:cNvSpPr>
            <p:nvPr/>
          </p:nvSpPr>
          <p:spPr bwMode="auto">
            <a:xfrm>
              <a:off x="8031163" y="3102770"/>
              <a:ext cx="846137" cy="844550"/>
            </a:xfrm>
            <a:prstGeom prst="ellipse">
              <a:avLst/>
            </a:prstGeom>
            <a:noFill/>
            <a:ln w="28575">
              <a:solidFill>
                <a:schemeClr val="accent1">
                  <a:lumMod val="50000"/>
                </a:schemeClr>
              </a:solidFill>
              <a:prstDash val="sysDot"/>
              <a:round/>
              <a:headEnd/>
              <a:tailEnd/>
            </a:ln>
          </p:spPr>
          <p:txBody>
            <a:bodyPr vert="horz" wrap="square" lIns="91440" tIns="45720" rIns="91440" bIns="45720" numCol="1" anchor="t" anchorCtr="0" compatLnSpc="1">
              <a:prstTxWarp prst="textNoShape">
                <a:avLst/>
              </a:prstTxWarp>
            </a:bodyPr>
            <a:lstStyle/>
            <a:p>
              <a:endParaRPr lang="en-US" sz="1730"/>
            </a:p>
          </p:txBody>
        </p:sp>
      </p:grpSp>
      <p:sp>
        <p:nvSpPr>
          <p:cNvPr id="24" name="Content Placeholder 15"/>
          <p:cNvSpPr>
            <a:spLocks noGrp="1"/>
          </p:cNvSpPr>
          <p:nvPr>
            <p:ph sz="quarter" idx="25" hasCustomPrompt="1"/>
          </p:nvPr>
        </p:nvSpPr>
        <p:spPr>
          <a:xfrm>
            <a:off x="619406" y="1657689"/>
            <a:ext cx="494900" cy="494970"/>
          </a:xfrm>
        </p:spPr>
        <p:txBody>
          <a:bodyPr rIns="0" anchor="ctr">
            <a:noAutofit/>
          </a:bodyPr>
          <a:lstStyle>
            <a:lvl1pPr marL="0" indent="0" algn="ctr">
              <a:buNone/>
              <a:defRPr sz="1176"/>
            </a:lvl1pPr>
          </a:lstStyle>
          <a:p>
            <a:pPr lvl="0"/>
            <a:r>
              <a:rPr lang="en-US"/>
              <a:t>Picture</a:t>
            </a:r>
          </a:p>
        </p:txBody>
      </p:sp>
      <p:sp>
        <p:nvSpPr>
          <p:cNvPr id="5" name="Text Placeholder 4"/>
          <p:cNvSpPr>
            <a:spLocks noGrp="1"/>
          </p:cNvSpPr>
          <p:nvPr>
            <p:ph type="body" sz="quarter" idx="11" hasCustomPrompt="1"/>
          </p:nvPr>
        </p:nvSpPr>
        <p:spPr>
          <a:xfrm>
            <a:off x="1568744"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4" name="Text Placeholder 4"/>
          <p:cNvSpPr>
            <a:spLocks noGrp="1"/>
          </p:cNvSpPr>
          <p:nvPr>
            <p:ph type="body" sz="quarter" idx="15" hasCustomPrompt="1"/>
          </p:nvPr>
        </p:nvSpPr>
        <p:spPr>
          <a:xfrm>
            <a:off x="1568744"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6" name="Text Placeholder 4"/>
          <p:cNvSpPr>
            <a:spLocks noGrp="1"/>
          </p:cNvSpPr>
          <p:nvPr>
            <p:ph type="body" sz="quarter" idx="17" hasCustomPrompt="1"/>
          </p:nvPr>
        </p:nvSpPr>
        <p:spPr>
          <a:xfrm>
            <a:off x="1568744"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18" name="Text Placeholder 4"/>
          <p:cNvSpPr>
            <a:spLocks noGrp="1"/>
          </p:cNvSpPr>
          <p:nvPr>
            <p:ph type="body" sz="quarter" idx="19" hasCustomPrompt="1"/>
          </p:nvPr>
        </p:nvSpPr>
        <p:spPr>
          <a:xfrm>
            <a:off x="1568744"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20" name="Text Placeholder 4"/>
          <p:cNvSpPr>
            <a:spLocks noGrp="1"/>
          </p:cNvSpPr>
          <p:nvPr>
            <p:ph type="body" sz="quarter" idx="21" hasCustomPrompt="1"/>
          </p:nvPr>
        </p:nvSpPr>
        <p:spPr>
          <a:xfrm>
            <a:off x="1568744"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25" name="Content Placeholder 15"/>
          <p:cNvSpPr>
            <a:spLocks noGrp="1"/>
          </p:cNvSpPr>
          <p:nvPr>
            <p:ph sz="quarter" idx="26" hasCustomPrompt="1"/>
          </p:nvPr>
        </p:nvSpPr>
        <p:spPr>
          <a:xfrm>
            <a:off x="619406" y="2672968"/>
            <a:ext cx="494900" cy="494970"/>
          </a:xfrm>
        </p:spPr>
        <p:txBody>
          <a:bodyPr rIns="0" anchor="ctr">
            <a:noAutofit/>
          </a:bodyPr>
          <a:lstStyle>
            <a:lvl1pPr marL="0" indent="0" algn="ctr">
              <a:buNone/>
              <a:defRPr sz="1176"/>
            </a:lvl1pPr>
          </a:lstStyle>
          <a:p>
            <a:pPr lvl="0"/>
            <a:r>
              <a:rPr lang="en-US"/>
              <a:t>Picture</a:t>
            </a:r>
          </a:p>
        </p:txBody>
      </p:sp>
      <p:sp>
        <p:nvSpPr>
          <p:cNvPr id="26" name="Content Placeholder 15"/>
          <p:cNvSpPr>
            <a:spLocks noGrp="1"/>
          </p:cNvSpPr>
          <p:nvPr>
            <p:ph sz="quarter" idx="27" hasCustomPrompt="1"/>
          </p:nvPr>
        </p:nvSpPr>
        <p:spPr>
          <a:xfrm>
            <a:off x="619406" y="3688248"/>
            <a:ext cx="494900" cy="494970"/>
          </a:xfrm>
        </p:spPr>
        <p:txBody>
          <a:bodyPr rIns="0" anchor="ctr">
            <a:noAutofit/>
          </a:bodyPr>
          <a:lstStyle>
            <a:lvl1pPr marL="0" indent="0" algn="ctr">
              <a:buNone/>
              <a:defRPr sz="1176"/>
            </a:lvl1pPr>
          </a:lstStyle>
          <a:p>
            <a:pPr lvl="0"/>
            <a:r>
              <a:rPr lang="en-US"/>
              <a:t>Picture</a:t>
            </a:r>
          </a:p>
        </p:txBody>
      </p:sp>
      <p:sp>
        <p:nvSpPr>
          <p:cNvPr id="27" name="Content Placeholder 15"/>
          <p:cNvSpPr>
            <a:spLocks noGrp="1"/>
          </p:cNvSpPr>
          <p:nvPr>
            <p:ph sz="quarter" idx="28" hasCustomPrompt="1"/>
          </p:nvPr>
        </p:nvSpPr>
        <p:spPr>
          <a:xfrm>
            <a:off x="619406" y="4703527"/>
            <a:ext cx="494900" cy="494970"/>
          </a:xfrm>
        </p:spPr>
        <p:txBody>
          <a:bodyPr rIns="0" anchor="ctr">
            <a:noAutofit/>
          </a:bodyPr>
          <a:lstStyle>
            <a:lvl1pPr marL="0" indent="0" algn="ctr">
              <a:buNone/>
              <a:defRPr sz="1176"/>
            </a:lvl1pPr>
          </a:lstStyle>
          <a:p>
            <a:pPr lvl="0"/>
            <a:r>
              <a:rPr lang="en-US"/>
              <a:t>Picture</a:t>
            </a:r>
          </a:p>
        </p:txBody>
      </p:sp>
      <p:sp>
        <p:nvSpPr>
          <p:cNvPr id="28" name="Content Placeholder 15"/>
          <p:cNvSpPr>
            <a:spLocks noGrp="1"/>
          </p:cNvSpPr>
          <p:nvPr>
            <p:ph sz="quarter" idx="29" hasCustomPrompt="1"/>
          </p:nvPr>
        </p:nvSpPr>
        <p:spPr>
          <a:xfrm>
            <a:off x="619406" y="5718807"/>
            <a:ext cx="494900" cy="494970"/>
          </a:xfrm>
        </p:spPr>
        <p:txBody>
          <a:bodyPr rIns="0" anchor="ctr">
            <a:noAutofit/>
          </a:bodyPr>
          <a:lstStyle>
            <a:lvl1pPr marL="0" indent="0" algn="ctr">
              <a:buNone/>
              <a:defRPr sz="1176"/>
            </a:lvl1pPr>
          </a:lstStyle>
          <a:p>
            <a:pPr lvl="0"/>
            <a:r>
              <a:rPr lang="en-US"/>
              <a:t>Picture</a:t>
            </a: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p:txBody>
          <a:bodyPr/>
          <a:lstStyle>
            <a:lvl1pPr>
              <a:defRPr/>
            </a:lvl1pPr>
          </a:lstStyle>
          <a:p>
            <a:r>
              <a:rPr lang="en-US"/>
              <a:t>Text layout: five rows &amp; two columns</a:t>
            </a:r>
          </a:p>
        </p:txBody>
      </p:sp>
      <p:sp>
        <p:nvSpPr>
          <p:cNvPr id="22" name="Content Placeholder 15">
            <a:extLst>
              <a:ext uri="{FF2B5EF4-FFF2-40B4-BE49-F238E27FC236}">
                <a16:creationId xmlns:a16="http://schemas.microsoft.com/office/drawing/2014/main" id="{EEDF829C-6A69-44EF-B878-9B865A86151D}"/>
              </a:ext>
            </a:extLst>
          </p:cNvPr>
          <p:cNvSpPr>
            <a:spLocks noGrp="1"/>
          </p:cNvSpPr>
          <p:nvPr>
            <p:ph sz="quarter" idx="30" hasCustomPrompt="1"/>
          </p:nvPr>
        </p:nvSpPr>
        <p:spPr>
          <a:xfrm>
            <a:off x="6430604" y="1657689"/>
            <a:ext cx="494900" cy="494970"/>
          </a:xfrm>
        </p:spPr>
        <p:txBody>
          <a:bodyPr rIns="0" anchor="ctr">
            <a:noAutofit/>
          </a:bodyPr>
          <a:lstStyle>
            <a:lvl1pPr marL="0" indent="0" algn="ctr">
              <a:buNone/>
              <a:defRPr sz="1176"/>
            </a:lvl1pPr>
          </a:lstStyle>
          <a:p>
            <a:pPr lvl="0"/>
            <a:r>
              <a:rPr lang="en-US"/>
              <a:t>Picture</a:t>
            </a:r>
          </a:p>
        </p:txBody>
      </p:sp>
      <p:sp>
        <p:nvSpPr>
          <p:cNvPr id="29" name="Text Placeholder 4">
            <a:extLst>
              <a:ext uri="{FF2B5EF4-FFF2-40B4-BE49-F238E27FC236}">
                <a16:creationId xmlns:a16="http://schemas.microsoft.com/office/drawing/2014/main" id="{54CEFA1A-4B05-414F-9E00-66A809EDEFE4}"/>
              </a:ext>
            </a:extLst>
          </p:cNvPr>
          <p:cNvSpPr>
            <a:spLocks noGrp="1"/>
          </p:cNvSpPr>
          <p:nvPr>
            <p:ph type="body" sz="quarter" idx="31" hasCustomPrompt="1"/>
          </p:nvPr>
        </p:nvSpPr>
        <p:spPr>
          <a:xfrm>
            <a:off x="7379942" y="145689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0" name="Text Placeholder 4">
            <a:extLst>
              <a:ext uri="{FF2B5EF4-FFF2-40B4-BE49-F238E27FC236}">
                <a16:creationId xmlns:a16="http://schemas.microsoft.com/office/drawing/2014/main" id="{02C874C0-C1A3-4ED0-BF17-8BE11B4FE347}"/>
              </a:ext>
            </a:extLst>
          </p:cNvPr>
          <p:cNvSpPr>
            <a:spLocks noGrp="1"/>
          </p:cNvSpPr>
          <p:nvPr>
            <p:ph type="body" sz="quarter" idx="32" hasCustomPrompt="1"/>
          </p:nvPr>
        </p:nvSpPr>
        <p:spPr>
          <a:xfrm>
            <a:off x="7379942" y="2472176"/>
            <a:ext cx="4393416" cy="896552"/>
          </a:xfrm>
        </p:spPr>
        <p:txBody>
          <a:bodyPr wrap="square" lIns="0" tIns="0" rIns="0" bIns="0" anchor="ctr">
            <a:noAutofit/>
          </a:bodyPr>
          <a:lstStyle>
            <a:lvl1pPr marL="0" indent="0">
              <a:lnSpc>
                <a:spcPts val="1765"/>
              </a:lnSpc>
              <a:spcBef>
                <a:spcPts val="882"/>
              </a:spcBef>
              <a:buNone/>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1" name="Text Placeholder 4">
            <a:extLst>
              <a:ext uri="{FF2B5EF4-FFF2-40B4-BE49-F238E27FC236}">
                <a16:creationId xmlns:a16="http://schemas.microsoft.com/office/drawing/2014/main" id="{701E062B-EA26-4EF1-AF73-1C12084A43D1}"/>
              </a:ext>
            </a:extLst>
          </p:cNvPr>
          <p:cNvSpPr>
            <a:spLocks noGrp="1"/>
          </p:cNvSpPr>
          <p:nvPr>
            <p:ph type="body" sz="quarter" idx="33" hasCustomPrompt="1"/>
          </p:nvPr>
        </p:nvSpPr>
        <p:spPr>
          <a:xfrm>
            <a:off x="7379942" y="348745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2" name="Text Placeholder 4">
            <a:extLst>
              <a:ext uri="{FF2B5EF4-FFF2-40B4-BE49-F238E27FC236}">
                <a16:creationId xmlns:a16="http://schemas.microsoft.com/office/drawing/2014/main" id="{234777AC-02E0-4220-86CD-507697625215}"/>
              </a:ext>
            </a:extLst>
          </p:cNvPr>
          <p:cNvSpPr>
            <a:spLocks noGrp="1"/>
          </p:cNvSpPr>
          <p:nvPr>
            <p:ph type="body" sz="quarter" idx="34" hasCustomPrompt="1"/>
          </p:nvPr>
        </p:nvSpPr>
        <p:spPr>
          <a:xfrm>
            <a:off x="7379942" y="4502737"/>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3" name="Text Placeholder 4">
            <a:extLst>
              <a:ext uri="{FF2B5EF4-FFF2-40B4-BE49-F238E27FC236}">
                <a16:creationId xmlns:a16="http://schemas.microsoft.com/office/drawing/2014/main" id="{74535A38-66F8-4A7C-9C33-D0D74D7212FB}"/>
              </a:ext>
            </a:extLst>
          </p:cNvPr>
          <p:cNvSpPr>
            <a:spLocks noGrp="1"/>
          </p:cNvSpPr>
          <p:nvPr>
            <p:ph type="body" sz="quarter" idx="35" hasCustomPrompt="1"/>
          </p:nvPr>
        </p:nvSpPr>
        <p:spPr>
          <a:xfrm>
            <a:off x="7379942" y="5518016"/>
            <a:ext cx="4393416" cy="896552"/>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400" b="0">
                <a:solidFill>
                  <a:schemeClr val="tx1"/>
                </a:solidFill>
              </a:defRPr>
            </a:lvl2pPr>
            <a:lvl3pPr marL="448193" indent="0">
              <a:buNone/>
              <a:defRPr/>
            </a:lvl3pPr>
            <a:lvl4pPr marL="672290" indent="0">
              <a:buNone/>
              <a:defRPr/>
            </a:lvl4pPr>
            <a:lvl5pPr marL="896386" indent="0">
              <a:buNone/>
              <a:defRPr/>
            </a:lvl5pPr>
          </a:lstStyle>
          <a:p>
            <a:pPr lvl="1"/>
            <a:r>
              <a:rPr lang="en-US"/>
              <a:t>Body copy Segoe UI Regular 14/18. The quick brown fox jumps over the lazy dog. </a:t>
            </a:r>
          </a:p>
        </p:txBody>
      </p:sp>
      <p:sp>
        <p:nvSpPr>
          <p:cNvPr id="34" name="Content Placeholder 15">
            <a:extLst>
              <a:ext uri="{FF2B5EF4-FFF2-40B4-BE49-F238E27FC236}">
                <a16:creationId xmlns:a16="http://schemas.microsoft.com/office/drawing/2014/main" id="{3E0BA275-02A5-426B-99AB-C4EB9D5262C8}"/>
              </a:ext>
            </a:extLst>
          </p:cNvPr>
          <p:cNvSpPr>
            <a:spLocks noGrp="1"/>
          </p:cNvSpPr>
          <p:nvPr>
            <p:ph sz="quarter" idx="36" hasCustomPrompt="1"/>
          </p:nvPr>
        </p:nvSpPr>
        <p:spPr>
          <a:xfrm>
            <a:off x="6430604" y="2672968"/>
            <a:ext cx="494900" cy="494970"/>
          </a:xfrm>
        </p:spPr>
        <p:txBody>
          <a:bodyPr rIns="0" anchor="ctr">
            <a:noAutofit/>
          </a:bodyPr>
          <a:lstStyle>
            <a:lvl1pPr marL="0" indent="0" algn="ctr">
              <a:buNone/>
              <a:defRPr sz="1176"/>
            </a:lvl1pPr>
          </a:lstStyle>
          <a:p>
            <a:pPr lvl="0"/>
            <a:r>
              <a:rPr lang="en-US"/>
              <a:t>Picture</a:t>
            </a:r>
          </a:p>
        </p:txBody>
      </p:sp>
      <p:sp>
        <p:nvSpPr>
          <p:cNvPr id="35" name="Content Placeholder 15">
            <a:extLst>
              <a:ext uri="{FF2B5EF4-FFF2-40B4-BE49-F238E27FC236}">
                <a16:creationId xmlns:a16="http://schemas.microsoft.com/office/drawing/2014/main" id="{308B00DB-F9FF-4D74-87FA-00F5E6DCD100}"/>
              </a:ext>
            </a:extLst>
          </p:cNvPr>
          <p:cNvSpPr>
            <a:spLocks noGrp="1"/>
          </p:cNvSpPr>
          <p:nvPr>
            <p:ph sz="quarter" idx="37" hasCustomPrompt="1"/>
          </p:nvPr>
        </p:nvSpPr>
        <p:spPr>
          <a:xfrm>
            <a:off x="6430604" y="3688248"/>
            <a:ext cx="494900" cy="494970"/>
          </a:xfrm>
        </p:spPr>
        <p:txBody>
          <a:bodyPr rIns="0" anchor="ctr">
            <a:noAutofit/>
          </a:bodyPr>
          <a:lstStyle>
            <a:lvl1pPr marL="0" indent="0" algn="ctr">
              <a:buNone/>
              <a:defRPr sz="1176"/>
            </a:lvl1pPr>
          </a:lstStyle>
          <a:p>
            <a:pPr lvl="0"/>
            <a:r>
              <a:rPr lang="en-US"/>
              <a:t>Picture</a:t>
            </a:r>
          </a:p>
        </p:txBody>
      </p:sp>
      <p:sp>
        <p:nvSpPr>
          <p:cNvPr id="36" name="Content Placeholder 15">
            <a:extLst>
              <a:ext uri="{FF2B5EF4-FFF2-40B4-BE49-F238E27FC236}">
                <a16:creationId xmlns:a16="http://schemas.microsoft.com/office/drawing/2014/main" id="{F4B068FA-024E-49FB-8EBE-04C39E8AEECC}"/>
              </a:ext>
            </a:extLst>
          </p:cNvPr>
          <p:cNvSpPr>
            <a:spLocks noGrp="1"/>
          </p:cNvSpPr>
          <p:nvPr>
            <p:ph sz="quarter" idx="38" hasCustomPrompt="1"/>
          </p:nvPr>
        </p:nvSpPr>
        <p:spPr>
          <a:xfrm>
            <a:off x="6430604" y="4703527"/>
            <a:ext cx="494900" cy="494970"/>
          </a:xfrm>
        </p:spPr>
        <p:txBody>
          <a:bodyPr rIns="0" anchor="ctr">
            <a:noAutofit/>
          </a:bodyPr>
          <a:lstStyle>
            <a:lvl1pPr marL="0" indent="0" algn="ctr">
              <a:buNone/>
              <a:defRPr sz="1176"/>
            </a:lvl1pPr>
          </a:lstStyle>
          <a:p>
            <a:pPr lvl="0"/>
            <a:r>
              <a:rPr lang="en-US"/>
              <a:t>Picture</a:t>
            </a:r>
          </a:p>
        </p:txBody>
      </p:sp>
      <p:sp>
        <p:nvSpPr>
          <p:cNvPr id="37" name="Content Placeholder 15">
            <a:extLst>
              <a:ext uri="{FF2B5EF4-FFF2-40B4-BE49-F238E27FC236}">
                <a16:creationId xmlns:a16="http://schemas.microsoft.com/office/drawing/2014/main" id="{9A073C10-BB2B-40CF-8BB7-FA557B320020}"/>
              </a:ext>
            </a:extLst>
          </p:cNvPr>
          <p:cNvSpPr>
            <a:spLocks noGrp="1"/>
          </p:cNvSpPr>
          <p:nvPr>
            <p:ph sz="quarter" idx="39" hasCustomPrompt="1"/>
          </p:nvPr>
        </p:nvSpPr>
        <p:spPr>
          <a:xfrm>
            <a:off x="6430604" y="5718807"/>
            <a:ext cx="494900" cy="494970"/>
          </a:xfrm>
        </p:spPr>
        <p:txBody>
          <a:bodyPr rIns="0" anchor="ctr">
            <a:noAutofit/>
          </a:bodyPr>
          <a:lstStyle>
            <a:lvl1pPr marL="0" indent="0" algn="ctr">
              <a:buNone/>
              <a:defRPr sz="1176"/>
            </a:lvl1pPr>
          </a:lstStyle>
          <a:p>
            <a:pPr lvl="0"/>
            <a:r>
              <a:rPr lang="en-US"/>
              <a:t>Picture</a:t>
            </a:r>
          </a:p>
        </p:txBody>
      </p:sp>
    </p:spTree>
    <p:extLst>
      <p:ext uri="{BB962C8B-B14F-4D97-AF65-F5344CB8AC3E}">
        <p14:creationId xmlns:p14="http://schemas.microsoft.com/office/powerpoint/2010/main" val="414114601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8FD6AD1-43C6-43FC-A2B2-87B936A9B9CF}"/>
              </a:ext>
            </a:extLst>
          </p:cNvPr>
          <p:cNvSpPr/>
          <p:nvPr userDrawn="1"/>
        </p:nvSpPr>
        <p:spPr bwMode="auto">
          <a:xfrm>
            <a:off x="3048" y="0"/>
            <a:ext cx="12188952" cy="6858000"/>
          </a:xfrm>
          <a:prstGeom prst="rect">
            <a:avLst/>
          </a:prstGeom>
          <a:blipFill>
            <a:blip r:embed="rId2"/>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9073C98B-A6A9-4846-AF79-A031E6153831}"/>
              </a:ext>
            </a:extLst>
          </p:cNvPr>
          <p:cNvSpPr/>
          <p:nvPr userDrawn="1"/>
        </p:nvSpPr>
        <p:spPr bwMode="auto">
          <a:xfrm>
            <a:off x="0" y="0"/>
            <a:ext cx="9096375" cy="6858000"/>
          </a:xfrm>
          <a:prstGeom prst="rect">
            <a:avLst/>
          </a:prstGeom>
          <a:gradFill flip="none" rotWithShape="1">
            <a:gsLst>
              <a:gs pos="0">
                <a:schemeClr val="bg1"/>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584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82617356"/>
      </p:ext>
    </p:extLst>
  </p:cSld>
  <p:clrMapOvr>
    <a:masterClrMapping/>
  </p:clrMapOvr>
  <p:transition spd="slow">
    <p:push dir="u"/>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66750" indent="-152400">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341906"/>
          </a:xfrm>
        </p:spPr>
        <p:txBody>
          <a:bodyPr>
            <a:spAutoFit/>
          </a:bodyPr>
          <a:lstStyle>
            <a:lvl1pPr marL="171450" indent="-171450">
              <a:defRPr lang="en-US" sz="2000" dirty="0"/>
            </a:lvl1pPr>
            <a:lvl2pPr marL="342900" indent="-171450">
              <a:defRPr lang="en-US" sz="1600" dirty="0"/>
            </a:lvl2pPr>
            <a:lvl3pPr marL="514350" indent="-171450">
              <a:defRPr lang="en-US" sz="1400" dirty="0"/>
            </a:lvl3pPr>
            <a:lvl4pPr marL="685800" indent="-136525">
              <a:defRPr lang="en-US" sz="1200" dirty="0"/>
            </a:lvl4pPr>
            <a:lvl5pPr marL="793750" indent="-120650">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3948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3000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0863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4665715"/>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1"/>
            <a:ext cx="5211763"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1"/>
            <a:ext cx="5219700" cy="11404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8656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1"/>
            <a:ext cx="11018520" cy="1140440"/>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3534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6675120" cy="553998"/>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Microsoft Flow in a Day</a:t>
            </a:r>
          </a:p>
        </p:txBody>
      </p:sp>
      <p:sp>
        <p:nvSpPr>
          <p:cNvPr id="5" name="Text Placeholder 4"/>
          <p:cNvSpPr>
            <a:spLocks noGrp="1"/>
          </p:cNvSpPr>
          <p:nvPr>
            <p:ph type="body" sz="quarter" idx="12" hasCustomPrompt="1"/>
          </p:nvPr>
        </p:nvSpPr>
        <p:spPr>
          <a:xfrm>
            <a:off x="584200" y="3962400"/>
            <a:ext cx="667512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a:t>
            </a:r>
          </a:p>
        </p:txBody>
      </p:sp>
      <p:pic>
        <p:nvPicPr>
          <p:cNvPr id="6" name="Picture 5">
            <a:extLst>
              <a:ext uri="{FF2B5EF4-FFF2-40B4-BE49-F238E27FC236}">
                <a16:creationId xmlns:a16="http://schemas.microsoft.com/office/drawing/2014/main" id="{AA020681-E031-438A-87F4-3EF4E311C2C5}"/>
              </a:ext>
            </a:extLst>
          </p:cNvPr>
          <p:cNvPicPr>
            <a:picLocks noChangeAspect="1"/>
          </p:cNvPicPr>
          <p:nvPr userDrawn="1"/>
        </p:nvPicPr>
        <p:blipFill rotWithShape="1">
          <a:blip r:embed="rId3"/>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717498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14044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387873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3" y="351096"/>
            <a:ext cx="2324547"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0" baseline="0">
                <a:solidFill>
                  <a:srgbClr val="D0D1D2"/>
                </a:solidFill>
              </a:rPr>
              <a:t>Global Summit</a:t>
            </a:r>
          </a:p>
        </p:txBody>
      </p:sp>
    </p:spTree>
    <p:extLst>
      <p:ext uri="{BB962C8B-B14F-4D97-AF65-F5344CB8AC3E}">
        <p14:creationId xmlns:p14="http://schemas.microsoft.com/office/powerpoint/2010/main" val="385957381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046869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0101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1"/>
            <a:ext cx="5214937" cy="4187827"/>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6"/>
          </a:xfrm>
        </p:spPr>
        <p:txBody>
          <a:bodyPr/>
          <a:lstStyle>
            <a:lvl1pPr>
              <a:defRPr sz="20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617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84200" y="1436688"/>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8" indent="0">
              <a:buFont typeface="Wingdings" panose="05000000000000000000" pitchFamily="2" charset="2"/>
              <a:buNone/>
              <a:defRPr sz="1600" b="0">
                <a:latin typeface="+mn-lt"/>
              </a:defRPr>
            </a:lvl2pPr>
            <a:lvl3pPr marL="450850" indent="0">
              <a:buFont typeface="Wingdings" panose="05000000000000000000" pitchFamily="2" charset="2"/>
              <a:buNone/>
              <a:tabLst/>
              <a:defRPr sz="1200" b="0">
                <a:latin typeface="+mn-lt"/>
              </a:defRPr>
            </a:lvl3pPr>
            <a:lvl4pPr marL="652462" indent="0">
              <a:buFont typeface="Wingdings" panose="05000000000000000000" pitchFamily="2" charset="2"/>
              <a:buNone/>
              <a:defRPr sz="1100" b="0">
                <a:latin typeface="+mn-lt"/>
              </a:defRPr>
            </a:lvl4pPr>
            <a:lvl5pPr marL="854075"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2885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74536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1_Title Only">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01163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A131-1E7C-4C90-BA3C-5873576068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E200D5-EA32-4239-B6F6-7F257242605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304AA1-0168-42B3-8345-2125D281154A}"/>
              </a:ext>
            </a:extLst>
          </p:cNvPr>
          <p:cNvSpPr>
            <a:spLocks noGrp="1"/>
          </p:cNvSpPr>
          <p:nvPr>
            <p:ph type="dt" sz="half" idx="10"/>
          </p:nvPr>
        </p:nvSpPr>
        <p:spPr/>
        <p:txBody>
          <a:bodyPr/>
          <a:lstStyle/>
          <a:p>
            <a:fld id="{2C605056-DC32-43A0-90DB-66BAA4517E24}" type="datetimeFigureOut">
              <a:rPr lang="en-US" smtClean="0"/>
              <a:t>10/17/2023</a:t>
            </a:fld>
            <a:endParaRPr lang="en-US"/>
          </a:p>
        </p:txBody>
      </p:sp>
      <p:sp>
        <p:nvSpPr>
          <p:cNvPr id="5" name="Footer Placeholder 4">
            <a:extLst>
              <a:ext uri="{FF2B5EF4-FFF2-40B4-BE49-F238E27FC236}">
                <a16:creationId xmlns:a16="http://schemas.microsoft.com/office/drawing/2014/main" id="{8851F0BD-DD92-41D2-94A9-630B4EACCE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82E3CB-7680-4E18-8B8E-9E22BA5671EB}"/>
              </a:ext>
            </a:extLst>
          </p:cNvPr>
          <p:cNvSpPr>
            <a:spLocks noGrp="1"/>
          </p:cNvSpPr>
          <p:nvPr>
            <p:ph type="sldNum" sz="quarter" idx="12"/>
          </p:nvPr>
        </p:nvSpPr>
        <p:spPr/>
        <p:txBody>
          <a:bodyPr/>
          <a:lstStyle/>
          <a:p>
            <a:fld id="{11D0291F-DF4E-47B0-8C29-F2602022FB01}" type="slidenum">
              <a:rPr lang="en-US" smtClean="0"/>
              <a:t>‹#›</a:t>
            </a:fld>
            <a:endParaRPr lang="en-US"/>
          </a:p>
        </p:txBody>
      </p:sp>
    </p:spTree>
    <p:extLst>
      <p:ext uri="{BB962C8B-B14F-4D97-AF65-F5344CB8AC3E}">
        <p14:creationId xmlns:p14="http://schemas.microsoft.com/office/powerpoint/2010/main" val="398609507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08370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3748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65234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871655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283115"/>
            <a:ext cx="3264408" cy="1243417"/>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022831809"/>
      </p:ext>
    </p:extLst>
  </p:cSld>
  <p:clrMapOvr>
    <a:masterClrMapping/>
  </p:clrMapOvr>
  <p:transition>
    <p:fade/>
  </p:transition>
  <p:extLst>
    <p:ext uri="{DCECCB84-F9BA-43D5-87BE-67443E8EF086}">
      <p15:sldGuideLst xmlns:p15="http://schemas.microsoft.com/office/powerpoint/2012/main">
        <p15:guide id="3" orient="horz" pos="1437">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890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89639"/>
          </a:xfrm>
        </p:spPr>
        <p:txBody>
          <a:bodyPr vert="horz" wrap="square" lIns="0" tIns="0" rIns="0" bIns="0" rtlCol="0">
            <a:spAutoFit/>
          </a:bodyPr>
          <a:lstStyle>
            <a:lvl1pPr>
              <a:defRPr lang="en-US" sz="1600"/>
            </a:lvl1pPr>
            <a:lvl2pPr>
              <a:defRPr lang="en-US" sz="1400"/>
            </a:lvl2pPr>
            <a:lvl3pPr>
              <a:defRPr lang="en-US" sz="1400"/>
            </a:lvl3pPr>
            <a:lvl4pPr>
              <a:defRPr lang="en-US" sz="1200"/>
            </a:lvl4pPr>
            <a:lvl5pPr>
              <a:defRPr lang="en-US" sz="12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63169778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59647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0/50 Imag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843420314"/>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0/50 Image and Tex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860423"/>
            <a:ext cx="5233221" cy="5137151"/>
          </a:xfrm>
          <a:blipFill dpi="0" rotWithShape="1">
            <a:blip r:embed="rId3"/>
            <a:srcRect/>
            <a:tile tx="0" ty="0" sx="76000" sy="76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3414267885"/>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50 Image and Text 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8263" y="457200"/>
            <a:ext cx="4922521" cy="553998"/>
          </a:xfrm>
        </p:spPr>
        <p:txBody>
          <a:bodyPr/>
          <a:lstStyle/>
          <a:p>
            <a:r>
              <a:rPr lang="en-US"/>
              <a:t>Click to edit title</a:t>
            </a:r>
          </a:p>
        </p:txBody>
      </p:sp>
      <p:sp>
        <p:nvSpPr>
          <p:cNvPr id="9" name="Content Placeholder 8">
            <a:extLst>
              <a:ext uri="{FF2B5EF4-FFF2-40B4-BE49-F238E27FC236}">
                <a16:creationId xmlns:a16="http://schemas.microsoft.com/office/drawing/2014/main" id="{01D624DE-483D-FF6E-9BB1-90A937E423D9}"/>
              </a:ext>
            </a:extLst>
          </p:cNvPr>
          <p:cNvSpPr>
            <a:spLocks noGrp="1"/>
          </p:cNvSpPr>
          <p:nvPr>
            <p:ph sz="quarter" idx="10"/>
          </p:nvPr>
        </p:nvSpPr>
        <p:spPr>
          <a:xfrm>
            <a:off x="584201" y="1435100"/>
            <a:ext cx="49225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2"/>
            <a:srcRect/>
            <a:tile tx="-355600" ty="0" sx="100000" sy="100000" flip="none" algn="tl"/>
          </a:blipFill>
        </p:spPr>
        <p:txBody>
          <a:bodyPr>
            <a:noAutofit/>
          </a:bodyPr>
          <a:lstStyle>
            <a:lvl1pPr marL="0" indent="0">
              <a:buNone/>
              <a:defRPr sz="1400"/>
            </a:lvl1pPr>
          </a:lstStyle>
          <a:p>
            <a:r>
              <a:rPr lang="en-US"/>
              <a:t>Click icon to add picture</a:t>
            </a:r>
          </a:p>
        </p:txBody>
      </p:sp>
    </p:spTree>
    <p:extLst>
      <p:ext uri="{BB962C8B-B14F-4D97-AF65-F5344CB8AC3E}">
        <p14:creationId xmlns:p14="http://schemas.microsoft.com/office/powerpoint/2010/main" val="1573655297"/>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Graphic 5" descr="Microsoft Power Platform logo">
            <a:extLst>
              <a:ext uri="{FF2B5EF4-FFF2-40B4-BE49-F238E27FC236}">
                <a16:creationId xmlns:a16="http://schemas.microsoft.com/office/drawing/2014/main" id="{226A48B9-9D98-1261-90C8-6643F1D4E4B0}"/>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
        <p:nvSpPr>
          <p:cNvPr id="9" name="Title 1"/>
          <p:cNvSpPr>
            <a:spLocks noGrp="1"/>
          </p:cNvSpPr>
          <p:nvPr>
            <p:ph type="title" hasCustomPrompt="1"/>
          </p:nvPr>
        </p:nvSpPr>
        <p:spPr>
          <a:xfrm>
            <a:off x="584200" y="2425780"/>
            <a:ext cx="5514975"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4975"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a:t>
            </a:r>
          </a:p>
        </p:txBody>
      </p:sp>
      <p:sp>
        <p:nvSpPr>
          <p:cNvPr id="8" name="Text Placeholder 7">
            <a:extLst>
              <a:ext uri="{FF2B5EF4-FFF2-40B4-BE49-F238E27FC236}">
                <a16:creationId xmlns:a16="http://schemas.microsoft.com/office/drawing/2014/main" id="{72BE9B4C-457B-DAE3-024C-78127F20AD66}"/>
              </a:ext>
            </a:extLst>
          </p:cNvPr>
          <p:cNvSpPr>
            <a:spLocks noGrp="1"/>
          </p:cNvSpPr>
          <p:nvPr>
            <p:ph type="body" sz="quarter" idx="13" hasCustomPrompt="1"/>
          </p:nvPr>
        </p:nvSpPr>
        <p:spPr>
          <a:xfrm>
            <a:off x="584200" y="4294188"/>
            <a:ext cx="55118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15204237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Slide - Sho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2979778"/>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3962400"/>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4294188"/>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31458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Slide - Lo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E69C-AACC-A937-7D9E-AEF1588D06FD}"/>
              </a:ext>
            </a:extLst>
          </p:cNvPr>
          <p:cNvSpPr>
            <a:spLocks noGrp="1"/>
          </p:cNvSpPr>
          <p:nvPr>
            <p:ph type="title" hasCustomPrompt="1"/>
          </p:nvPr>
        </p:nvSpPr>
        <p:spPr>
          <a:xfrm>
            <a:off x="3869243" y="4088382"/>
            <a:ext cx="7740145" cy="553998"/>
          </a:xfrm>
        </p:spPr>
        <p:txBody>
          <a:bodyPr anchor="b" anchorCtr="0"/>
          <a:lstStyle>
            <a:lvl1pPr marL="182880" indent="-182880">
              <a:defRPr/>
            </a:lvl1pPr>
          </a:lstStyle>
          <a:p>
            <a:r>
              <a:rPr lang="en-US"/>
              <a:t>“Insert quote here”</a:t>
            </a:r>
          </a:p>
        </p:txBody>
      </p:sp>
      <p:sp>
        <p:nvSpPr>
          <p:cNvPr id="9" name="Text Placeholder 4">
            <a:extLst>
              <a:ext uri="{FF2B5EF4-FFF2-40B4-BE49-F238E27FC236}">
                <a16:creationId xmlns:a16="http://schemas.microsoft.com/office/drawing/2014/main" id="{1C0D5F63-F2B7-E03A-A9F2-6DC339C46234}"/>
              </a:ext>
            </a:extLst>
          </p:cNvPr>
          <p:cNvSpPr>
            <a:spLocks noGrp="1"/>
          </p:cNvSpPr>
          <p:nvPr>
            <p:ph type="body" sz="quarter" idx="12" hasCustomPrompt="1"/>
          </p:nvPr>
        </p:nvSpPr>
        <p:spPr>
          <a:xfrm>
            <a:off x="4059238" y="5071004"/>
            <a:ext cx="75438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Name</a:t>
            </a:r>
          </a:p>
        </p:txBody>
      </p:sp>
      <p:sp>
        <p:nvSpPr>
          <p:cNvPr id="10" name="Text Placeholder 3">
            <a:extLst>
              <a:ext uri="{FF2B5EF4-FFF2-40B4-BE49-F238E27FC236}">
                <a16:creationId xmlns:a16="http://schemas.microsoft.com/office/drawing/2014/main" id="{3C8F21EA-8B63-FD39-60DD-D40E5BF49B31}"/>
              </a:ext>
            </a:extLst>
          </p:cNvPr>
          <p:cNvSpPr>
            <a:spLocks noGrp="1"/>
          </p:cNvSpPr>
          <p:nvPr>
            <p:ph type="body" sz="quarter" idx="13" hasCustomPrompt="1"/>
          </p:nvPr>
        </p:nvSpPr>
        <p:spPr>
          <a:xfrm>
            <a:off x="4059238" y="5402792"/>
            <a:ext cx="7543800"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spTree>
    <p:extLst>
      <p:ext uri="{BB962C8B-B14F-4D97-AF65-F5344CB8AC3E}">
        <p14:creationId xmlns:p14="http://schemas.microsoft.com/office/powerpoint/2010/main" val="42073998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255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1660591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071438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861774"/>
          </a:xfrm>
        </p:spPr>
        <p:txBody>
          <a:bodyPr/>
          <a:lstStyle>
            <a:lvl1pPr marL="0" indent="0">
              <a:buNone/>
              <a:defRPr sz="28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9770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00640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80426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124634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806022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5579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FEE7DFBB-29DD-502E-C614-FEB374B2455A}"/>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39494185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41983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700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7548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87023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615553"/>
          </a:xfrm>
        </p:spPr>
        <p:txBody>
          <a:bodyPr/>
          <a:lstStyle>
            <a:lvl1pPr marL="0" indent="0" algn="l">
              <a:spcBef>
                <a:spcPts val="0"/>
              </a:spcBef>
              <a:buNone/>
              <a:defRPr sz="20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665792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307777"/>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0971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1923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36266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99520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12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j-lt"/>
                <a:cs typeface="Segoe UI" panose="020B0502040204020203" pitchFamily="34" charset="0"/>
              </a:defRPr>
            </a:lvl1pPr>
          </a:lstStyle>
          <a:p>
            <a:pPr lvl="0"/>
            <a:r>
              <a:rPr lang="en-US"/>
              <a:t>Speaker name or subtitle text</a:t>
            </a:r>
          </a:p>
        </p:txBody>
      </p:sp>
      <p:sp>
        <p:nvSpPr>
          <p:cNvPr id="4" name="Text Placeholder 3">
            <a:extLst>
              <a:ext uri="{FF2B5EF4-FFF2-40B4-BE49-F238E27FC236}">
                <a16:creationId xmlns:a16="http://schemas.microsoft.com/office/drawing/2014/main" id="{2C393F68-FC36-7494-75D8-E374ACD6653A}"/>
              </a:ext>
            </a:extLst>
          </p:cNvPr>
          <p:cNvSpPr>
            <a:spLocks noGrp="1"/>
          </p:cNvSpPr>
          <p:nvPr>
            <p:ph type="body" sz="quarter" idx="13" hasCustomPrompt="1"/>
          </p:nvPr>
        </p:nvSpPr>
        <p:spPr>
          <a:xfrm>
            <a:off x="584200" y="4294188"/>
            <a:ext cx="9144000" cy="246221"/>
          </a:xfrm>
        </p:spPr>
        <p:txBody>
          <a:bodyPr/>
          <a:lstStyle>
            <a:lvl1pPr marL="0" indent="0">
              <a:spcBef>
                <a:spcPts val="0"/>
              </a:spcBef>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Title, company, or other information</a:t>
            </a:r>
          </a:p>
        </p:txBody>
      </p:sp>
      <p:pic>
        <p:nvPicPr>
          <p:cNvPr id="7" name="Graphic 6" descr="Microsoft Power Platform logo">
            <a:extLst>
              <a:ext uri="{FF2B5EF4-FFF2-40B4-BE49-F238E27FC236}">
                <a16:creationId xmlns:a16="http://schemas.microsoft.com/office/drawing/2014/main" id="{2C40811D-7D86-4FB4-ED32-11F91138C3DE}"/>
              </a:ext>
              <a:ext uri="{C183D7F6-B498-43B3-948B-1728B52AA6E4}">
                <adec:decorative xmlns:adec="http://schemas.microsoft.com/office/drawing/2017/decorative" val="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04894" y="597820"/>
            <a:ext cx="3068320" cy="292608"/>
          </a:xfrm>
          <a:prstGeom prst="rect">
            <a:avLst/>
          </a:prstGeom>
        </p:spPr>
      </p:pic>
    </p:spTree>
    <p:extLst>
      <p:ext uri="{BB962C8B-B14F-4D97-AF65-F5344CB8AC3E}">
        <p14:creationId xmlns:p14="http://schemas.microsoft.com/office/powerpoint/2010/main" val="22695385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615553"/>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563909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923330"/>
          </a:xfrm>
        </p:spPr>
        <p:txBody>
          <a:bodyPr/>
          <a:lstStyle>
            <a:lvl1pPr marL="0" indent="0" algn="ctr">
              <a:spcBef>
                <a:spcPts val="0"/>
              </a:spcBef>
              <a:buNone/>
              <a:defRPr sz="20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8416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0792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038384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914803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275250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740415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70814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48640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908672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D4142-DBC4-E65B-1F41-30597BE745C3}"/>
              </a:ext>
            </a:extLst>
          </p:cNvPr>
          <p:cNvSpPr>
            <a:spLocks noGrp="1"/>
          </p:cNvSpPr>
          <p:nvPr>
            <p:ph type="title" hasCustomPrompt="1"/>
          </p:nvPr>
        </p:nvSpPr>
        <p:spPr>
          <a:xfrm>
            <a:off x="588263" y="3152001"/>
            <a:ext cx="2386712" cy="553998"/>
          </a:xfrm>
        </p:spPr>
        <p:txBody>
          <a:bodyPr anchor="ctr" anchorCtr="0"/>
          <a:lstStyle>
            <a:lvl1pPr>
              <a:defRPr>
                <a:solidFill>
                  <a:srgbClr val="FFFFFF"/>
                </a:solidFill>
              </a:defRPr>
            </a:lvl1pPr>
          </a:lstStyle>
          <a:p>
            <a:r>
              <a:rPr lang="en-US"/>
              <a:t>Agenda</a:t>
            </a:r>
          </a:p>
        </p:txBody>
      </p:sp>
      <p:sp>
        <p:nvSpPr>
          <p:cNvPr id="4" name="Text Placeholder 3">
            <a:extLst>
              <a:ext uri="{FF2B5EF4-FFF2-40B4-BE49-F238E27FC236}">
                <a16:creationId xmlns:a16="http://schemas.microsoft.com/office/drawing/2014/main" id="{6E0E8775-9DC0-A022-7A80-27B9652441C3}"/>
              </a:ext>
            </a:extLst>
          </p:cNvPr>
          <p:cNvSpPr>
            <a:spLocks noGrp="1"/>
          </p:cNvSpPr>
          <p:nvPr>
            <p:ph type="body" sz="quarter" idx="10"/>
          </p:nvPr>
        </p:nvSpPr>
        <p:spPr>
          <a:xfrm>
            <a:off x="4140200" y="2622626"/>
            <a:ext cx="7469188" cy="1612749"/>
          </a:xfrm>
        </p:spPr>
        <p:txBody>
          <a:bodyPr anchor="ctr"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087750"/>
      </p:ext>
    </p:extLst>
  </p:cSld>
  <p:clrMapOvr>
    <a:masterClrMapping/>
  </p:clrMapOvr>
  <p:transition>
    <p:fade/>
  </p:transition>
  <p:extLst>
    <p:ext uri="{DCECCB84-F9BA-43D5-87BE-67443E8EF086}">
      <p15:sldGuideLst xmlns:p15="http://schemas.microsoft.com/office/powerpoint/2012/main">
        <p15:guide id="1" pos="2241">
          <p15:clr>
            <a:srgbClr val="FBAE40"/>
          </p15:clr>
        </p15:guide>
        <p15:guide id="2" pos="1874">
          <p15:clr>
            <a:srgbClr val="FBAE40"/>
          </p15:clr>
        </p15:guide>
        <p15:guide id="3" pos="260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360558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4" name="Text Placeholder 3">
            <a:extLst>
              <a:ext uri="{FF2B5EF4-FFF2-40B4-BE49-F238E27FC236}">
                <a16:creationId xmlns:a16="http://schemas.microsoft.com/office/drawing/2014/main" id="{8378943B-C30D-8D9C-9277-70CC3E86090C}"/>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Title, company, or other information</a:t>
            </a:r>
          </a:p>
        </p:txBody>
      </p:sp>
    </p:spTree>
    <p:extLst>
      <p:ext uri="{BB962C8B-B14F-4D97-AF65-F5344CB8AC3E}">
        <p14:creationId xmlns:p14="http://schemas.microsoft.com/office/powerpoint/2010/main" val="2194442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4"/>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8571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68717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2" y="457200"/>
            <a:ext cx="4152899"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152900"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4">
            <a:extLst>
              <a:ext uri="{FF2B5EF4-FFF2-40B4-BE49-F238E27FC236}">
                <a16:creationId xmlns:a16="http://schemas.microsoft.com/office/drawing/2014/main" id="{1ED663A6-1987-EA97-1302-32A77AF6701F}"/>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718144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2987">
          <p15:clr>
            <a:srgbClr val="FBAE40"/>
          </p15:clr>
        </p15:guide>
        <p15:guide id="3" pos="3360">
          <p15:clr>
            <a:srgbClr val="FBAE40"/>
          </p15:clr>
        </p15:guide>
        <p15:guide id="4" orient="horz" pos="1274">
          <p15:clr>
            <a:srgbClr val="FBAE40"/>
          </p15:clr>
        </p15:guide>
        <p15:guide id="5" orient="horz" pos="90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906962"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786AC449-72E2-2B91-EB1A-12EC0302CCC6}"/>
              </a:ext>
            </a:extLst>
          </p:cNvPr>
          <p:cNvSpPr>
            <a:spLocks noGrp="1"/>
          </p:cNvSpPr>
          <p:nvPr>
            <p:ph sz="quarter" idx="12" hasCustomPrompt="1"/>
          </p:nvPr>
        </p:nvSpPr>
        <p:spPr>
          <a:xfrm>
            <a:off x="7713894" y="585216"/>
            <a:ext cx="2625967" cy="5687568"/>
          </a:xfrm>
          <a:prstGeom prst="roundRect">
            <a:avLst>
              <a:gd name="adj" fmla="val 8222"/>
            </a:avLst>
          </a:prstGeom>
          <a:blipFill>
            <a:blip r:embed="rId3"/>
            <a:stretch>
              <a:fillRect/>
            </a:stretch>
          </a:blipFill>
          <a:ln w="241300">
            <a:noFill/>
          </a:ln>
          <a:effectLst>
            <a:outerShdw blurRad="254000" dist="292100" dir="2700000" sx="101000" sy="101000" algn="ctr" rotWithShape="0">
              <a:srgbClr val="000000">
                <a:alpha val="15000"/>
              </a:srgbClr>
            </a:outerShdw>
          </a:effectLst>
        </p:spPr>
        <p:txBody>
          <a:bodyPr tIns="1463040" bIns="0" anchor="ctr" anchorCtr="0">
            <a:noAutofit/>
          </a:bodyPr>
          <a:lstStyle>
            <a:lvl1pPr marL="0" indent="0" algn="ctr">
              <a:buNone/>
              <a:defRPr lang="en-US" sz="1100" b="1" kern="1200" spc="0" baseline="0" dirty="0">
                <a:solidFill>
                  <a:schemeClr val="bg1"/>
                </a:solidFill>
                <a:latin typeface="+mn-lt"/>
                <a:ea typeface="+mn-ea"/>
                <a:cs typeface="Segoe UI" panose="020B0502040204020203" pitchFamily="34" charset="0"/>
              </a:defRPr>
            </a:lvl1pPr>
          </a:lstStyle>
          <a:p>
            <a:pPr marL="285750" marR="0" lvl="0" indent="-285750" algn="ctr" defTabSz="932742" rtl="0" eaLnBrk="1" fontAlgn="auto" latinLnBrk="0" hangingPunct="1">
              <a:lnSpc>
                <a:spcPct val="100000"/>
              </a:lnSpc>
              <a:spcBef>
                <a:spcPct val="20000"/>
              </a:spcBef>
              <a:spcAft>
                <a:spcPts val="0"/>
              </a:spcAft>
              <a:buClrTx/>
              <a:buSzPct val="90000"/>
              <a:tabLst/>
            </a:pPr>
            <a:r>
              <a:rPr lang="en-US"/>
              <a:t>Drag &amp; drop your photo here </a:t>
            </a:r>
            <a:br>
              <a:rPr lang="en-US"/>
            </a:br>
            <a:r>
              <a:rPr lang="en-US"/>
              <a:t>or click or tap icon below </a:t>
            </a:r>
            <a:br>
              <a:rPr lang="en-US"/>
            </a:br>
            <a:r>
              <a:rPr lang="en-US"/>
              <a:t>to insert</a:t>
            </a:r>
          </a:p>
          <a:p>
            <a:pPr marL="285750" marR="0" lvl="0" indent="-285750" algn="ctr" defTabSz="932742" rtl="0" eaLnBrk="1" fontAlgn="auto" latinLnBrk="0" hangingPunct="1">
              <a:lnSpc>
                <a:spcPct val="100000"/>
              </a:lnSpc>
              <a:spcBef>
                <a:spcPct val="20000"/>
              </a:spcBef>
              <a:spcAft>
                <a:spcPts val="0"/>
              </a:spcAft>
              <a:buClrTx/>
              <a:buSzPct val="90000"/>
              <a:tabLst/>
            </a:pPr>
            <a:endParaRPr lang="en-US"/>
          </a:p>
        </p:txBody>
      </p:sp>
    </p:spTree>
    <p:extLst>
      <p:ext uri="{BB962C8B-B14F-4D97-AF65-F5344CB8AC3E}">
        <p14:creationId xmlns:p14="http://schemas.microsoft.com/office/powerpoint/2010/main" val="13069709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Mobile Screensho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750E-BC42-5134-DB1F-B879C090EE08}"/>
              </a:ext>
            </a:extLst>
          </p:cNvPr>
          <p:cNvSpPr>
            <a:spLocks noGrp="1"/>
          </p:cNvSpPr>
          <p:nvPr>
            <p:ph type="title"/>
          </p:nvPr>
        </p:nvSpPr>
        <p:spPr>
          <a:xfrm>
            <a:off x="588263" y="457200"/>
            <a:ext cx="4907662"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16AAFA15-DECA-1ABE-1FCA-73BF5C96EBC2}"/>
              </a:ext>
            </a:extLst>
          </p:cNvPr>
          <p:cNvSpPr>
            <a:spLocks noGrp="1"/>
          </p:cNvSpPr>
          <p:nvPr>
            <p:ph type="body" sz="quarter" idx="10"/>
          </p:nvPr>
        </p:nvSpPr>
        <p:spPr>
          <a:xfrm>
            <a:off x="588963" y="2022475"/>
            <a:ext cx="4548463" cy="2043636"/>
          </a:xfrm>
        </p:spPr>
        <p:txBody>
          <a:bodyPr/>
          <a:lstStyle>
            <a:lvl1pPr marL="0" indent="0">
              <a:buNone/>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4">
            <a:extLst>
              <a:ext uri="{FF2B5EF4-FFF2-40B4-BE49-F238E27FC236}">
                <a16:creationId xmlns:a16="http://schemas.microsoft.com/office/drawing/2014/main" id="{FC63D3EA-F112-FB56-8BF0-C9A47E0518A7}"/>
              </a:ext>
            </a:extLst>
          </p:cNvPr>
          <p:cNvSpPr>
            <a:spLocks noGrp="1" noChangeAspect="1"/>
          </p:cNvSpPr>
          <p:nvPr>
            <p:ph sz="quarter" idx="12" hasCustomPrompt="1"/>
          </p:nvPr>
        </p:nvSpPr>
        <p:spPr>
          <a:xfrm>
            <a:off x="5334000" y="1464400"/>
            <a:ext cx="6858000" cy="3855516"/>
          </a:xfrm>
          <a:prstGeom prst="roundRect">
            <a:avLst>
              <a:gd name="adj" fmla="val 2399"/>
            </a:avLst>
          </a:prstGeom>
          <a:blipFill>
            <a:blip r:embed="rId3"/>
            <a:stretch>
              <a:fillRect/>
            </a:stretch>
          </a:blipFill>
          <a:ln w="381000">
            <a:noFill/>
          </a:ln>
          <a:effectLst>
            <a:outerShdw blurRad="254000" dist="292100" dir="2700000" sx="101000" sy="101000" algn="ctr" rotWithShape="0">
              <a:srgbClr val="000000">
                <a:alpha val="15000"/>
              </a:srgbClr>
            </a:outerShdw>
          </a:effectLst>
        </p:spPr>
        <p:txBody>
          <a:bodyPr tIns="2377440">
            <a:noAutofit/>
          </a:bodyPr>
          <a:lstStyle>
            <a:lvl1pPr marL="0" indent="0">
              <a:defRPr lang="en-US" sz="1400" b="1" kern="1200" spc="0" baseline="0" dirty="0">
                <a:solidFill>
                  <a:srgbClr val="000000"/>
                </a:solidFill>
                <a:latin typeface="+mn-lt"/>
                <a:ea typeface="+mn-ea"/>
                <a:cs typeface="Segoe UI" panose="020B0502040204020203" pitchFamily="34" charset="0"/>
              </a:defRPr>
            </a:lvl1pPr>
          </a:lstStyle>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Drag &amp; drop your photo here </a:t>
            </a:r>
            <a:br>
              <a:rPr lang="en-US"/>
            </a:br>
            <a:r>
              <a:rPr lang="en-US"/>
              <a:t>or click or tap icon below </a:t>
            </a:r>
            <a:br>
              <a:rPr lang="en-US"/>
            </a:br>
            <a:r>
              <a:rPr lang="en-US"/>
              <a:t>to insert</a:t>
            </a:r>
          </a:p>
          <a:p>
            <a:pPr marL="228600" marR="0" lvl="0" indent="-22860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endParaRPr lang="en-US"/>
          </a:p>
        </p:txBody>
      </p:sp>
    </p:spTree>
    <p:extLst>
      <p:ext uri="{BB962C8B-B14F-4D97-AF65-F5344CB8AC3E}">
        <p14:creationId xmlns:p14="http://schemas.microsoft.com/office/powerpoint/2010/main" val="5295242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462">
          <p15:clr>
            <a:srgbClr val="FBAE40"/>
          </p15:clr>
        </p15:guide>
        <p15:guide id="3" pos="3840">
          <p15:clr>
            <a:srgbClr val="FBAE40"/>
          </p15:clr>
        </p15:guide>
        <p15:guide id="4" orient="horz" pos="1274">
          <p15:clr>
            <a:srgbClr val="FBAE40"/>
          </p15:clr>
        </p15:guide>
        <p15:guide id="5" orient="horz" pos="90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8745918"/>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9135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E99016BF-B189-F239-7F67-6078D6A110E4}"/>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584200" y="585788"/>
            <a:ext cx="3068320" cy="292608"/>
          </a:xfrm>
          <a:prstGeom prst="rect">
            <a:avLst/>
          </a:prstGeom>
        </p:spPr>
      </p:pic>
      <p:sp>
        <p:nvSpPr>
          <p:cNvPr id="3" name="Title 2">
            <a:extLst>
              <a:ext uri="{FF2B5EF4-FFF2-40B4-BE49-F238E27FC236}">
                <a16:creationId xmlns:a16="http://schemas.microsoft.com/office/drawing/2014/main" id="{A6152A85-3014-88AF-6B3A-EB1F6B38BBF9}"/>
              </a:ext>
            </a:extLst>
          </p:cNvPr>
          <p:cNvSpPr>
            <a:spLocks noGrp="1"/>
          </p:cNvSpPr>
          <p:nvPr>
            <p:ph type="title" hasCustomPrompt="1"/>
          </p:nvPr>
        </p:nvSpPr>
        <p:spPr>
          <a:xfrm>
            <a:off x="585216" y="2977824"/>
            <a:ext cx="9144000" cy="553998"/>
          </a:xfrm>
        </p:spPr>
        <p:txBody>
          <a:bodyPr anchor="b" anchorCtr="0"/>
          <a:lstStyle>
            <a:lvl1pPr>
              <a:defRPr/>
            </a:lvl1pPr>
          </a:lstStyle>
          <a:p>
            <a:r>
              <a:rPr lang="en-US"/>
              <a:t>Thank you</a:t>
            </a:r>
          </a:p>
        </p:txBody>
      </p:sp>
      <p:sp>
        <p:nvSpPr>
          <p:cNvPr id="6" name="Text Placeholder 4">
            <a:extLst>
              <a:ext uri="{FF2B5EF4-FFF2-40B4-BE49-F238E27FC236}">
                <a16:creationId xmlns:a16="http://schemas.microsoft.com/office/drawing/2014/main" id="{F1BD0FBB-20C9-49AE-7C4F-F96D00DB6845}"/>
              </a:ext>
            </a:extLst>
          </p:cNvPr>
          <p:cNvSpPr>
            <a:spLocks noGrp="1"/>
          </p:cNvSpPr>
          <p:nvPr>
            <p:ph type="body" sz="quarter" idx="12" hasCustomPrompt="1"/>
          </p:nvPr>
        </p:nvSpPr>
        <p:spPr>
          <a:xfrm>
            <a:off x="584200" y="396240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j-lt"/>
              </a:defRPr>
            </a:lvl1pPr>
          </a:lstStyle>
          <a:p>
            <a:pPr lvl="0"/>
            <a:r>
              <a:rPr lang="en-US"/>
              <a:t>Speaker name</a:t>
            </a:r>
          </a:p>
        </p:txBody>
      </p:sp>
      <p:sp>
        <p:nvSpPr>
          <p:cNvPr id="7" name="Text Placeholder 3">
            <a:extLst>
              <a:ext uri="{FF2B5EF4-FFF2-40B4-BE49-F238E27FC236}">
                <a16:creationId xmlns:a16="http://schemas.microsoft.com/office/drawing/2014/main" id="{8EBB7588-E340-3CA7-D747-B8DF25733545}"/>
              </a:ext>
            </a:extLst>
          </p:cNvPr>
          <p:cNvSpPr>
            <a:spLocks noGrp="1"/>
          </p:cNvSpPr>
          <p:nvPr>
            <p:ph type="body" sz="quarter" idx="13" hasCustomPrompt="1"/>
          </p:nvPr>
        </p:nvSpPr>
        <p:spPr>
          <a:xfrm>
            <a:off x="584200" y="4294188"/>
            <a:ext cx="9144000" cy="246221"/>
          </a:xfrm>
        </p:spPr>
        <p:txBody>
          <a:bodyPr/>
          <a:lstStyle>
            <a:lvl1pPr marL="0" indent="0">
              <a:buNone/>
              <a:defRPr sz="1600"/>
            </a:lvl1pPr>
          </a:lstStyle>
          <a:p>
            <a:pPr lvl="0"/>
            <a:r>
              <a:rPr lang="en-US"/>
              <a:t>Contact information</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34435959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6827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losing logo slide with picture">
    <p:bg>
      <p:bgPr>
        <a:solidFill>
          <a:schemeClr val="bg2"/>
        </a:solidFill>
        <a:effectLst/>
      </p:bgPr>
    </p:bg>
    <p:spTree>
      <p:nvGrpSpPr>
        <p:cNvPr id="1" name=""/>
        <p:cNvGrpSpPr/>
        <p:nvPr/>
      </p:nvGrpSpPr>
      <p:grpSpPr>
        <a:xfrm>
          <a:off x="0" y="0"/>
          <a:ext cx="0" cy="0"/>
          <a:chOff x="0" y="0"/>
          <a:chExt cx="0" cy="0"/>
        </a:xfrm>
      </p:grpSpPr>
      <p:pic>
        <p:nvPicPr>
          <p:cNvPr id="10" name="Graphic 9" descr="Microsoft Power Platform logo">
            <a:extLst>
              <a:ext uri="{FF2B5EF4-FFF2-40B4-BE49-F238E27FC236}">
                <a16:creationId xmlns:a16="http://schemas.microsoft.com/office/drawing/2014/main" id="{3620963B-FD3A-D87E-3E01-401FE57F6C58}"/>
              </a:ext>
              <a:ext uri="{C183D7F6-B498-43B3-948B-1728B52AA6E4}">
                <adec:decorative xmlns:adec="http://schemas.microsoft.com/office/drawing/2017/decorative" val="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4894" y="597820"/>
            <a:ext cx="3068320" cy="292608"/>
          </a:xfrm>
          <a:prstGeom prst="rect">
            <a:avLst/>
          </a:prstGeom>
        </p:spPr>
      </p:pic>
      <p:sp>
        <p:nvSpPr>
          <p:cNvPr id="2" name="Title 1">
            <a:extLst>
              <a:ext uri="{FF2B5EF4-FFF2-40B4-BE49-F238E27FC236}">
                <a16:creationId xmlns:a16="http://schemas.microsoft.com/office/drawing/2014/main" id="{515B3AEB-37BF-20CD-18AD-96D7E3680459}"/>
              </a:ext>
            </a:extLst>
          </p:cNvPr>
          <p:cNvSpPr>
            <a:spLocks noGrp="1"/>
          </p:cNvSpPr>
          <p:nvPr>
            <p:ph type="title" hasCustomPrompt="1"/>
          </p:nvPr>
        </p:nvSpPr>
        <p:spPr>
          <a:xfrm>
            <a:off x="585216" y="2977824"/>
            <a:ext cx="4922521" cy="553998"/>
          </a:xfrm>
        </p:spPr>
        <p:txBody>
          <a:bodyPr/>
          <a:lstStyle>
            <a:lvl1pPr>
              <a:defRPr/>
            </a:lvl1pPr>
          </a:lstStyle>
          <a:p>
            <a:r>
              <a:rPr lang="en-US"/>
              <a:t>Thank you</a:t>
            </a:r>
          </a:p>
        </p:txBody>
      </p:sp>
      <p:sp>
        <p:nvSpPr>
          <p:cNvPr id="4" name="Text Placeholder 3">
            <a:extLst>
              <a:ext uri="{FF2B5EF4-FFF2-40B4-BE49-F238E27FC236}">
                <a16:creationId xmlns:a16="http://schemas.microsoft.com/office/drawing/2014/main" id="{8F479277-B9FE-0D02-32D7-FB5ABF8D3174}"/>
              </a:ext>
            </a:extLst>
          </p:cNvPr>
          <p:cNvSpPr>
            <a:spLocks noGrp="1"/>
          </p:cNvSpPr>
          <p:nvPr>
            <p:ph type="body" sz="quarter" idx="12"/>
          </p:nvPr>
        </p:nvSpPr>
        <p:spPr>
          <a:xfrm>
            <a:off x="584200" y="3962400"/>
            <a:ext cx="4922838" cy="307777"/>
          </a:xfrm>
        </p:spPr>
        <p:txBody>
          <a:bodyPr/>
          <a:lstStyle>
            <a:lvl1pPr marL="0" indent="0">
              <a:buNone/>
              <a:defRPr sz="20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C080FD5D-B262-058B-31CE-7167D3824823}"/>
              </a:ext>
            </a:extLst>
          </p:cNvPr>
          <p:cNvSpPr>
            <a:spLocks noGrp="1"/>
          </p:cNvSpPr>
          <p:nvPr>
            <p:ph type="body" sz="quarter" idx="13"/>
          </p:nvPr>
        </p:nvSpPr>
        <p:spPr>
          <a:xfrm>
            <a:off x="584200" y="4294188"/>
            <a:ext cx="4922838" cy="246221"/>
          </a:xfrm>
        </p:spPr>
        <p:txBody>
          <a:bodyPr/>
          <a:lstStyle>
            <a:lvl1pPr marL="0" indent="0">
              <a:buNone/>
              <a:defRPr sz="1600"/>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11" name="Picture Placeholder 10" descr="This photo is a 'placeholder' only. Drag or drop your photo here, or click and tap the center to insert a photo.">
            <a:extLst>
              <a:ext uri="{FF2B5EF4-FFF2-40B4-BE49-F238E27FC236}">
                <a16:creationId xmlns:a16="http://schemas.microsoft.com/office/drawing/2014/main" id="{7BB8E91B-810E-3A41-33C4-109248C65B22}"/>
              </a:ext>
            </a:extLst>
          </p:cNvPr>
          <p:cNvSpPr>
            <a:spLocks noGrp="1"/>
          </p:cNvSpPr>
          <p:nvPr>
            <p:ph type="pic" sz="quarter" idx="11"/>
          </p:nvPr>
        </p:nvSpPr>
        <p:spPr>
          <a:xfrm>
            <a:off x="6099242" y="0"/>
            <a:ext cx="6092758" cy="6858000"/>
          </a:xfrm>
          <a:blipFill dpi="0" rotWithShape="1">
            <a:blip r:embed="rId4"/>
            <a:srcRect/>
            <a:tile tx="-355600" ty="0" sx="100000" sy="100000" flip="none" algn="tl"/>
          </a:blipFill>
        </p:spPr>
        <p:txBody>
          <a:bodyPr>
            <a:noAutofit/>
          </a:bodyPr>
          <a:lstStyle>
            <a:lvl1pPr marL="0" indent="0">
              <a:buNone/>
              <a:defRPr sz="1400"/>
            </a:lvl1pPr>
          </a:lstStyle>
          <a:p>
            <a:r>
              <a:rPr lang="en-US"/>
              <a:t>Click icon to add picture</a:t>
            </a:r>
          </a:p>
        </p:txBody>
      </p:sp>
      <p:sp>
        <p:nvSpPr>
          <p:cNvPr id="12" name="Text Box 3" descr="This is a copyright notice that should be included on the final slide.">
            <a:extLst>
              <a:ext uri="{FF2B5EF4-FFF2-40B4-BE49-F238E27FC236}">
                <a16:creationId xmlns:a16="http://schemas.microsoft.com/office/drawing/2014/main" id="{2A09DC57-D84A-ACB4-6D6C-04E6334E940F}"/>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spTree>
    <p:extLst>
      <p:ext uri="{BB962C8B-B14F-4D97-AF65-F5344CB8AC3E}">
        <p14:creationId xmlns:p14="http://schemas.microsoft.com/office/powerpoint/2010/main" val="2403257282"/>
      </p:ext>
    </p:extLst>
  </p:cSld>
  <p:clrMapOvr>
    <a:masterClrMapping/>
  </p:clrMapOvr>
  <p:transition>
    <p:fade/>
  </p:transition>
  <p:extLst>
    <p:ext uri="{DCECCB84-F9BA-43D5-87BE-67443E8EF086}">
      <p15:sldGuideLst xmlns:p15="http://schemas.microsoft.com/office/powerpoint/2012/main">
        <p15:guide id="1" pos="3840">
          <p15:clr>
            <a:srgbClr val="FBAE40"/>
          </p15:clr>
        </p15:guide>
        <p15:guide id="2" pos="3470">
          <p15:clr>
            <a:srgbClr val="FBAE40"/>
          </p15:clr>
        </p15:guide>
        <p15:guide id="3" orient="horz" pos="1272">
          <p15:clr>
            <a:srgbClr val="FBAE40"/>
          </p15:clr>
        </p15:guide>
        <p15:guide id="4" orient="horz" pos="902">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253648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14139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33800"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Calibri" panose="020F0502020204030204"/>
                <a:ea typeface="+mn-ea"/>
                <a:cs typeface="+mn-cs"/>
              </a:rPr>
              <a:t>ELT layout</a:t>
            </a:r>
          </a:p>
        </p:txBody>
      </p:sp>
    </p:spTree>
    <p:extLst>
      <p:ext uri="{BB962C8B-B14F-4D97-AF65-F5344CB8AC3E}">
        <p14:creationId xmlns:p14="http://schemas.microsoft.com/office/powerpoint/2010/main" val="2238172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654566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3684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8739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68048" y="589921"/>
            <a:ext cx="11055907" cy="488865"/>
          </a:xfrm>
        </p:spPr>
        <p:txBody>
          <a:bodyPr wrap="square" lIns="0" tIns="0" rIns="0" bIns="0">
            <a:spAutoFit/>
          </a:bodyPr>
          <a:lstStyle>
            <a:lvl1pPr>
              <a:lnSpc>
                <a:spcPct val="90000"/>
              </a:lnSpc>
              <a:defRPr sz="3529" strike="noStrike">
                <a:solidFill>
                  <a:schemeClr val="tx1"/>
                </a:solidFill>
              </a:defRPr>
            </a:lvl1pPr>
          </a:lstStyle>
          <a:p>
            <a:r>
              <a:rPr lang="en-US"/>
              <a:t>Title</a:t>
            </a:r>
          </a:p>
        </p:txBody>
      </p:sp>
    </p:spTree>
    <p:extLst>
      <p:ext uri="{BB962C8B-B14F-4D97-AF65-F5344CB8AC3E}">
        <p14:creationId xmlns:p14="http://schemas.microsoft.com/office/powerpoint/2010/main" val="103528134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Title and Content- Bulle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04800" y="1341122"/>
            <a:ext cx="11582400" cy="1095685"/>
          </a:xfrm>
        </p:spPr>
        <p:txBody>
          <a:bodyPr/>
          <a:lstStyle>
            <a:lvl1pPr>
              <a:buClr>
                <a:schemeClr val="tx1"/>
              </a:buClr>
              <a:defRPr>
                <a:solidFill>
                  <a:schemeClr val="tx1"/>
                </a:solidFill>
              </a:defRPr>
            </a:lvl1pPr>
            <a:lvl2pPr>
              <a:buClr>
                <a:schemeClr val="tx1"/>
              </a:buClr>
              <a:defRPr spc="-93" baseline="0">
                <a:solidFill>
                  <a:schemeClr val="tx1"/>
                </a:solidFill>
              </a:defRPr>
            </a:lvl2pPr>
            <a:lvl3pPr>
              <a:buClr>
                <a:schemeClr val="tx1"/>
              </a:buClr>
              <a:defRPr spc="-93" baseline="0">
                <a:solidFill>
                  <a:schemeClr val="tx1"/>
                </a:solidFill>
              </a:defRPr>
            </a:lvl3pPr>
            <a:lvl4pPr>
              <a:defRPr spc="-93" baseline="0">
                <a:solidFill>
                  <a:schemeClr val="tx2"/>
                </a:solidFill>
              </a:defRPr>
            </a:lvl4pPr>
            <a:lvl5pPr>
              <a:defRPr spc="-93" baseline="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1" name="Title Placeholder 1"/>
          <p:cNvSpPr>
            <a:spLocks noGrp="1"/>
          </p:cNvSpPr>
          <p:nvPr>
            <p:ph type="title" hasCustomPrompt="1"/>
          </p:nvPr>
        </p:nvSpPr>
        <p:spPr>
          <a:xfrm>
            <a:off x="304800" y="228600"/>
            <a:ext cx="11582400" cy="975360"/>
          </a:xfrm>
          <a:prstGeom prst="rect">
            <a:avLst/>
          </a:prstGeom>
        </p:spPr>
        <p:txBody>
          <a:bodyPr vert="horz" lIns="0" tIns="45720" rIns="0" bIns="45720" rtlCol="0" anchor="ctr">
            <a:noAutofit/>
          </a:bodyPr>
          <a:lstStyle/>
          <a:p>
            <a:r>
              <a:rPr lang="en-US"/>
              <a:t>Click To Edit Master Title Style</a:t>
            </a:r>
          </a:p>
        </p:txBody>
      </p:sp>
    </p:spTree>
    <p:extLst>
      <p:ext uri="{BB962C8B-B14F-4D97-AF65-F5344CB8AC3E}">
        <p14:creationId xmlns:p14="http://schemas.microsoft.com/office/powerpoint/2010/main" val="3100905735"/>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622637" y="1672494"/>
            <a:ext cx="5891783" cy="3513015"/>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819849" y="1882867"/>
            <a:ext cx="5497361" cy="3092267"/>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84201" y="1672493"/>
            <a:ext cx="4714875" cy="1231106"/>
          </a:xfrm>
        </p:spPr>
        <p:txBody>
          <a:bodyPr wrap="square">
            <a:spAutoFit/>
          </a:bodyPr>
          <a:lstStyle>
            <a:lvl1pPr marL="0" indent="0">
              <a:spcBef>
                <a:spcPts val="1224"/>
              </a:spcBef>
              <a:buClr>
                <a:schemeClr val="tx1"/>
              </a:buClr>
              <a:buFont typeface="Wingdings" panose="05000000000000000000" pitchFamily="2" charset="2"/>
              <a:buNone/>
              <a:defRPr sz="2000" b="0">
                <a:latin typeface="+mn-lt"/>
                <a:cs typeface="Segoe UI" panose="020B0502040204020203" pitchFamily="34" charset="0"/>
              </a:defRPr>
            </a:lvl1pPr>
            <a:lvl2pPr marL="255582" indent="0">
              <a:buFont typeface="Wingdings" panose="05000000000000000000" pitchFamily="2" charset="2"/>
              <a:buNone/>
              <a:defRPr sz="1600" b="0">
                <a:latin typeface="+mn-lt"/>
              </a:defRPr>
            </a:lvl2pPr>
            <a:lvl3pPr marL="450839" indent="0">
              <a:buFont typeface="Wingdings" panose="05000000000000000000" pitchFamily="2" charset="2"/>
              <a:buNone/>
              <a:tabLst/>
              <a:defRPr sz="1200" b="0">
                <a:latin typeface="+mn-lt"/>
              </a:defRPr>
            </a:lvl3pPr>
            <a:lvl4pPr marL="652446" indent="0">
              <a:buFont typeface="Wingdings" panose="05000000000000000000" pitchFamily="2" charset="2"/>
              <a:buNone/>
              <a:defRPr sz="1100" b="0">
                <a:latin typeface="+mn-lt"/>
              </a:defRPr>
            </a:lvl4pPr>
            <a:lvl5pPr marL="854053" indent="0">
              <a:buFont typeface="Wingdings" panose="05000000000000000000" pitchFamily="2" charset="2"/>
              <a:buNone/>
              <a:tabLst/>
              <a:defRPr sz="11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205706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39739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over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4A7EF32-8AEA-3540-82B2-C2228979F89E}"/>
              </a:ext>
            </a:extLst>
          </p:cNvPr>
          <p:cNvSpPr>
            <a:spLocks noGrp="1"/>
          </p:cNvSpPr>
          <p:nvPr>
            <p:ph type="title" hasCustomPrompt="1"/>
          </p:nvPr>
        </p:nvSpPr>
        <p:spPr>
          <a:xfrm>
            <a:off x="581634" y="2511466"/>
            <a:ext cx="5429663" cy="1814087"/>
          </a:xfrm>
          <a:noFill/>
        </p:spPr>
        <p:txBody>
          <a:bodyPr lIns="0" tIns="0" rIns="0" bIns="182880" anchor="b" anchorCtr="0"/>
          <a:lstStyle>
            <a:lvl1pPr>
              <a:lnSpc>
                <a:spcPct val="100000"/>
              </a:lnSpc>
              <a:defRPr sz="5295" strike="noStrike" spc="-147" baseline="0">
                <a:solidFill>
                  <a:schemeClr val="bg1"/>
                </a:solidFill>
              </a:defRPr>
            </a:lvl1pPr>
          </a:lstStyle>
          <a:p>
            <a:r>
              <a:rPr lang="en-US"/>
              <a:t>Title</a:t>
            </a:r>
            <a:br>
              <a:rPr lang="en-US"/>
            </a:br>
            <a:r>
              <a:rPr lang="en-US"/>
              <a:t>title</a:t>
            </a:r>
          </a:p>
        </p:txBody>
      </p:sp>
      <p:sp>
        <p:nvSpPr>
          <p:cNvPr id="11" name="Text Placeholder 7">
            <a:extLst>
              <a:ext uri="{FF2B5EF4-FFF2-40B4-BE49-F238E27FC236}">
                <a16:creationId xmlns:a16="http://schemas.microsoft.com/office/drawing/2014/main" id="{89956E78-696E-4C41-A7BC-F62CCBD9A99B}"/>
              </a:ext>
            </a:extLst>
          </p:cNvPr>
          <p:cNvSpPr>
            <a:spLocks noGrp="1"/>
          </p:cNvSpPr>
          <p:nvPr>
            <p:ph type="body" sz="quarter" idx="4294967295"/>
          </p:nvPr>
        </p:nvSpPr>
        <p:spPr>
          <a:xfrm>
            <a:off x="598545" y="4512334"/>
            <a:ext cx="5412751" cy="422423"/>
          </a:xfrm>
        </p:spPr>
        <p:txBody>
          <a:bodyPr/>
          <a:lstStyle>
            <a:lvl1pPr>
              <a:lnSpc>
                <a:spcPct val="100000"/>
              </a:lnSpc>
              <a:defRPr b="0" i="0">
                <a:solidFill>
                  <a:schemeClr val="bg1"/>
                </a:solidFill>
                <a:latin typeface="Segoe UI Light" panose="020B0502040204020203" pitchFamily="34" charset="0"/>
                <a:cs typeface="Segoe UI Light" panose="020B0502040204020203" pitchFamily="34" charset="0"/>
              </a:defRPr>
            </a:lvl1pPr>
          </a:lstStyle>
          <a:p>
            <a:r>
              <a:rPr lang="en-US" sz="2745"/>
              <a:t>Author name</a:t>
            </a:r>
          </a:p>
        </p:txBody>
      </p:sp>
      <p:pic>
        <p:nvPicPr>
          <p:cNvPr id="14" name="Picture 13">
            <a:extLst>
              <a:ext uri="{FF2B5EF4-FFF2-40B4-BE49-F238E27FC236}">
                <a16:creationId xmlns:a16="http://schemas.microsoft.com/office/drawing/2014/main" id="{149C5BA3-A64B-E340-8993-D5F213036F6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68049" y="589920"/>
            <a:ext cx="1314756" cy="280339"/>
          </a:xfrm>
          <a:prstGeom prst="rect">
            <a:avLst/>
          </a:prstGeom>
        </p:spPr>
      </p:pic>
    </p:spTree>
    <p:extLst>
      <p:ext uri="{BB962C8B-B14F-4D97-AF65-F5344CB8AC3E}">
        <p14:creationId xmlns:p14="http://schemas.microsoft.com/office/powerpoint/2010/main" val="38403675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422744"/>
          </a:xfrm>
        </p:spPr>
        <p:txBody>
          <a:bodyPr/>
          <a:lstStyle>
            <a:lvl1pPr marL="0" indent="0">
              <a:buFont typeface="Wingdings" panose="05000000000000000000" pitchFamily="2" charset="2"/>
              <a:buNone/>
              <a:defRPr sz="2747"/>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2533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89078" y="228601"/>
            <a:ext cx="11296417" cy="553998"/>
          </a:xfrm>
        </p:spPr>
        <p:txBody>
          <a:bodyPr/>
          <a:lstStyle>
            <a:lvl1pPr>
              <a:defRPr/>
            </a:lvl1pPr>
          </a:lstStyle>
          <a:p>
            <a:r>
              <a:rPr lang="en-US"/>
              <a:t>Click to edit Master title style</a:t>
            </a:r>
          </a:p>
        </p:txBody>
      </p:sp>
      <p:sp>
        <p:nvSpPr>
          <p:cNvPr id="3" name="Content Placeholder 2"/>
          <p:cNvSpPr>
            <a:spLocks noGrp="1"/>
          </p:cNvSpPr>
          <p:nvPr>
            <p:ph idx="1"/>
          </p:nvPr>
        </p:nvSpPr>
        <p:spPr>
          <a:xfrm>
            <a:off x="489078" y="1444752"/>
            <a:ext cx="11296417" cy="1602490"/>
          </a:xfrm>
        </p:spPr>
        <p:txBody>
          <a:bodyPr/>
          <a:lstStyle>
            <a:lvl1pPr>
              <a:lnSpc>
                <a:spcPct val="100000"/>
              </a:lnSpc>
              <a:spcBef>
                <a:spcPts val="1600"/>
              </a:spcBef>
              <a:buClrTx/>
              <a:defRPr/>
            </a:lvl1pPr>
            <a:lvl2pPr marL="1528195" indent="-524920" defTabSz="1667892">
              <a:lnSpc>
                <a:spcPct val="100000"/>
              </a:lnSpc>
              <a:spcBef>
                <a:spcPts val="400"/>
              </a:spcBef>
              <a:buClrTx/>
              <a:defRPr/>
            </a:lvl2pPr>
            <a:lvl3pPr marL="2216095" indent="-459306">
              <a:lnSpc>
                <a:spcPct val="100000"/>
              </a:lnSpc>
              <a:buClrTx/>
              <a:defRPr/>
            </a:lvl3pPr>
            <a:lvl4pPr marL="2825680" indent="-459306">
              <a:lnSpc>
                <a:spcPct val="100000"/>
              </a:lnSpc>
              <a:buClrTx/>
              <a:defRPr/>
            </a:lvl4pPr>
            <a:lvl5pPr marL="3433148" indent="-446606">
              <a:lnSpc>
                <a:spcPct val="100000"/>
              </a:lnSpc>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25339971"/>
      </p:ext>
    </p:extLst>
  </p:cSld>
  <p:clrMapOvr>
    <a:masterClrMapping/>
  </p:clrMapOvr>
  <p:transition spd="slow">
    <p:push/>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3"/>
            <a:ext cx="11296416" cy="422744"/>
          </a:xfrm>
        </p:spPr>
        <p:txBody>
          <a:bodyPr/>
          <a:lstStyle>
            <a:lvl1pPr>
              <a:defRPr sz="2747"/>
            </a:lvl1pPr>
          </a:lstStyle>
          <a:p>
            <a:r>
              <a:rPr lang="en-US"/>
              <a:t>Click to edit Master title style</a:t>
            </a:r>
          </a:p>
        </p:txBody>
      </p:sp>
      <p:sp>
        <p:nvSpPr>
          <p:cNvPr id="3" name="Text Placeholder 2"/>
          <p:cNvSpPr>
            <a:spLocks noGrp="1"/>
          </p:cNvSpPr>
          <p:nvPr>
            <p:ph type="body" sz="quarter" idx="10"/>
          </p:nvPr>
        </p:nvSpPr>
        <p:spPr>
          <a:xfrm>
            <a:off x="584200" y="1435498"/>
            <a:ext cx="11018520" cy="2544286"/>
          </a:xfrm>
        </p:spPr>
        <p:txBody>
          <a:bodyPr/>
          <a:lstStyle>
            <a:lvl1pPr>
              <a:defRPr sz="3733"/>
            </a:lvl1pPr>
            <a:lvl2pPr>
              <a:defRPr sz="3200"/>
            </a:lvl2pPr>
            <a:lvl3pPr>
              <a:defRPr sz="2667"/>
            </a:lvl3pPr>
            <a:lvl4pPr>
              <a:defRPr sz="2400"/>
            </a:lvl4pPr>
            <a:lvl5pPr>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49408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1"/>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4" y="620428"/>
            <a:ext cx="5541960" cy="367858"/>
          </a:xfrm>
        </p:spPr>
        <p:txBody>
          <a:bodyPr wrap="square" lIns="0" tIns="0" rIns="0" bIns="0">
            <a:spAutoFit/>
          </a:bodyPr>
          <a:lstStyle>
            <a:lvl1pPr>
              <a:lnSpc>
                <a:spcPts val="3138"/>
              </a:lnSpc>
              <a:defRPr sz="2400"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8904"/>
          </a:xfrm>
        </p:spPr>
        <p:txBody>
          <a:bodyPr lIns="0" tIns="0" rIns="0" bIns="0"/>
          <a:lstStyle>
            <a:lvl1pPr marL="0" indent="0">
              <a:lnSpc>
                <a:spcPts val="1765"/>
              </a:lnSpc>
              <a:spcBef>
                <a:spcPts val="1177"/>
              </a:spcBef>
              <a:buNone/>
              <a:defRPr lang="en-US" sz="1373" b="0" kern="1200" spc="0" baseline="0" dirty="0">
                <a:solidFill>
                  <a:schemeClr val="tx2"/>
                </a:solidFill>
                <a:latin typeface="+mj-lt"/>
                <a:ea typeface="+mn-ea"/>
                <a:cs typeface="+mn-cs"/>
              </a:defRPr>
            </a:lvl1pPr>
            <a:lvl2pPr marL="0" marR="0" indent="0" algn="l" defTabSz="914462" rtl="0" eaLnBrk="1" fontAlgn="auto" latinLnBrk="0" hangingPunct="1">
              <a:lnSpc>
                <a:spcPts val="1765"/>
              </a:lnSpc>
              <a:spcBef>
                <a:spcPts val="441"/>
              </a:spcBef>
              <a:spcAft>
                <a:spcPts val="0"/>
              </a:spcAft>
              <a:buClrTx/>
              <a:buSzPct val="90000"/>
              <a:buFont typeface="Arial" panose="020B0604020202020204" pitchFamily="34" charset="0"/>
              <a:buNone/>
              <a:tabLst/>
              <a:defRPr sz="1373">
                <a:solidFill>
                  <a:schemeClr val="tx1"/>
                </a:solidFill>
              </a:defRPr>
            </a:lvl2pPr>
            <a:lvl3pPr marL="448239" indent="0">
              <a:buNone/>
              <a:defRPr/>
            </a:lvl3pPr>
            <a:lvl4pPr marL="672359" indent="0">
              <a:buNone/>
              <a:defRPr/>
            </a:lvl4pPr>
            <a:lvl5pPr marL="896480"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20" indent="0">
              <a:buNone/>
              <a:defRPr/>
            </a:lvl2pPr>
            <a:lvl3pPr marL="448239" indent="0">
              <a:buNone/>
              <a:defRPr/>
            </a:lvl3pPr>
            <a:lvl4pPr marL="672359" indent="0">
              <a:buNone/>
              <a:defRPr/>
            </a:lvl4pPr>
            <a:lvl5pPr marL="896480"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2"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0129625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EDBB7-D559-47C2-9301-4485E935F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E76A59-0ECB-4454-A7DD-B4CC6C0F86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AA45AE-41A0-4593-8B80-92589D270C6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019AB4E-DFE2-499C-B21F-511B804C55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493BAB-447F-42E4-B01D-9A5A45568DB0}"/>
              </a:ext>
            </a:extLst>
          </p:cNvPr>
          <p:cNvSpPr>
            <a:spLocks noGrp="1"/>
          </p:cNvSpPr>
          <p:nvPr>
            <p:ph type="sldNum" sz="quarter" idx="12"/>
          </p:nvPr>
        </p:nvSpPr>
        <p:spPr/>
        <p:txBody>
          <a:bodyPr/>
          <a:lstStyle/>
          <a:p>
            <a:endParaRPr lang="en-US"/>
          </a:p>
        </p:txBody>
      </p:sp>
    </p:spTree>
    <p:extLst>
      <p:ext uri="{BB962C8B-B14F-4D97-AF65-F5344CB8AC3E}">
        <p14:creationId xmlns:p14="http://schemas.microsoft.com/office/powerpoint/2010/main" val="94673612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89079" y="228602"/>
            <a:ext cx="11296416" cy="590931"/>
          </a:xfrm>
        </p:spPr>
        <p:txBody>
          <a:bodyPr/>
          <a:lstStyle>
            <a:lvl1pPr marL="0" indent="0">
              <a:buFont typeface="Wingdings" panose="05000000000000000000" pitchFamily="2" charset="2"/>
              <a:buNone/>
              <a:defRPr sz="2400"/>
            </a:lvl1pPr>
          </a:lstStyle>
          <a:p>
            <a:r>
              <a:rPr lang="en-US"/>
              <a:t>Click to edit Master title style</a:t>
            </a:r>
          </a:p>
        </p:txBody>
      </p:sp>
      <p:sp>
        <p:nvSpPr>
          <p:cNvPr id="3" name="Text Placeholder 2"/>
          <p:cNvSpPr>
            <a:spLocks noGrp="1"/>
          </p:cNvSpPr>
          <p:nvPr>
            <p:ph type="body" sz="quarter" idx="10"/>
          </p:nvPr>
        </p:nvSpPr>
        <p:spPr>
          <a:xfrm>
            <a:off x="584200" y="1435498"/>
            <a:ext cx="11018520" cy="1572675"/>
          </a:xfrm>
        </p:spPr>
        <p:txBody>
          <a:bodyPr/>
          <a:lstStyle>
            <a:lvl1pPr marL="228594" indent="-228594">
              <a:buFont typeface="Wingdings" panose="05000000000000000000" pitchFamily="2" charset="2"/>
              <a:buChar char="§"/>
              <a:defRPr/>
            </a:lvl1pPr>
            <a:lvl2pPr marL="457189" indent="-228594">
              <a:buFont typeface="Wingdings" panose="05000000000000000000" pitchFamily="2" charset="2"/>
              <a:buChar char="§"/>
              <a:defRPr/>
            </a:lvl2pPr>
            <a:lvl3pPr marL="657209" indent="-200020">
              <a:buFont typeface="Wingdings" panose="05000000000000000000" pitchFamily="2" charset="2"/>
              <a:buChar char="§"/>
              <a:defRPr/>
            </a:lvl3pPr>
            <a:lvl4pPr marL="842942" indent="-180970">
              <a:buFont typeface="Wingdings" panose="05000000000000000000" pitchFamily="2" charset="2"/>
              <a:buChar char="§"/>
              <a:defRPr/>
            </a:lvl4pPr>
            <a:lvl5pPr marL="1023913" indent="-168270">
              <a:buFont typeface="Wingdings" panose="05000000000000000000" pitchFamily="2" charset="2"/>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586836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8005316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466693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2"/>
                </a:solidFill>
              </a:defRPr>
            </a:lvl1pPr>
          </a:lstStyle>
          <a:p>
            <a:r>
              <a:rPr lang="en-US"/>
              <a:t>Microsoft Power Platform title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4" name="Picture 3" descr="A picture containing drawing&#10;&#10;Description automatically generated">
            <a:extLst>
              <a:ext uri="{FF2B5EF4-FFF2-40B4-BE49-F238E27FC236}">
                <a16:creationId xmlns:a16="http://schemas.microsoft.com/office/drawing/2014/main" id="{DDAD016A-C885-4DF2-A259-786409EA0284}"/>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58212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265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BI Yellow">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4" name="Picture 3" descr="A picture containing drawing&#10;&#10;Description automatically generated">
            <a:extLst>
              <a:ext uri="{FF2B5EF4-FFF2-40B4-BE49-F238E27FC236}">
                <a16:creationId xmlns:a16="http://schemas.microsoft.com/office/drawing/2014/main" id="{E3CA1A11-AEA1-4DEB-9963-D8687347DD7D}"/>
              </a:ext>
            </a:extLst>
          </p:cNvPr>
          <p:cNvPicPr>
            <a:picLocks noChangeAspect="1"/>
          </p:cNvPicPr>
          <p:nvPr userDrawn="1"/>
        </p:nvPicPr>
        <p:blipFill>
          <a:blip r:embed="rId2"/>
          <a:stretch>
            <a:fillRect/>
          </a:stretch>
        </p:blipFill>
        <p:spPr>
          <a:xfrm>
            <a:off x="136886" y="159692"/>
            <a:ext cx="3646651" cy="872047"/>
          </a:xfrm>
          <a:prstGeom prst="rect">
            <a:avLst/>
          </a:prstGeom>
        </p:spPr>
      </p:pic>
    </p:spTree>
    <p:extLst>
      <p:ext uri="{BB962C8B-B14F-4D97-AF65-F5344CB8AC3E}">
        <p14:creationId xmlns:p14="http://schemas.microsoft.com/office/powerpoint/2010/main" val="13443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Automate Blu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6" name="Picture 5" descr="A close up of a logo&#10;&#10;Description automatically generated">
            <a:extLst>
              <a:ext uri="{FF2B5EF4-FFF2-40B4-BE49-F238E27FC236}">
                <a16:creationId xmlns:a16="http://schemas.microsoft.com/office/drawing/2014/main" id="{BADC1DA2-08A0-4A88-9BAA-ADDBC3286775}"/>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697579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Apps Purp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descr="A close up of a logo&#10;&#10;Description automatically generated">
            <a:extLst>
              <a:ext uri="{FF2B5EF4-FFF2-40B4-BE49-F238E27FC236}">
                <a16:creationId xmlns:a16="http://schemas.microsoft.com/office/drawing/2014/main" id="{8A0C237F-5864-4F41-9ABA-3105564E581F}"/>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24225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 Power Virtual Agents Teal">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800" strike="noStrike" spc="-49" baseline="0">
                <a:solidFill>
                  <a:schemeClr val="bg2"/>
                </a:solidFill>
              </a:defRPr>
            </a:lvl1pPr>
          </a:lstStyle>
          <a:p>
            <a:r>
              <a:rPr lang="en-US"/>
              <a:t>Microsoft Power Platform title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38664"/>
          </a:xfrm>
          <a:prstGeom prst="rect">
            <a:avLst/>
          </a:prstGeom>
        </p:spPr>
        <p:txBody>
          <a:bodyPr/>
          <a:lstStyle>
            <a:lvl1pPr>
              <a:defRPr sz="1800">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3" name="Picture 2" descr="A close up of a logo&#10;&#10;Description automatically generated">
            <a:extLst>
              <a:ext uri="{FF2B5EF4-FFF2-40B4-BE49-F238E27FC236}">
                <a16:creationId xmlns:a16="http://schemas.microsoft.com/office/drawing/2014/main" id="{F2B70C3E-3FDB-47FE-9667-1DD8B0ECA16A}"/>
              </a:ext>
            </a:extLst>
          </p:cNvPr>
          <p:cNvPicPr>
            <a:picLocks noChangeAspect="1"/>
          </p:cNvPicPr>
          <p:nvPr userDrawn="1"/>
        </p:nvPicPr>
        <p:blipFill>
          <a:blip r:embed="rId2"/>
          <a:stretch>
            <a:fillRect/>
          </a:stretch>
        </p:blipFill>
        <p:spPr>
          <a:xfrm>
            <a:off x="136886" y="159692"/>
            <a:ext cx="3646650" cy="872047"/>
          </a:xfrm>
          <a:prstGeom prst="rect">
            <a:avLst/>
          </a:prstGeom>
        </p:spPr>
      </p:pic>
    </p:spTree>
    <p:extLst>
      <p:ext uri="{BB962C8B-B14F-4D97-AF65-F5344CB8AC3E}">
        <p14:creationId xmlns:p14="http://schemas.microsoft.com/office/powerpoint/2010/main" val="1077975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3 with picture">
    <p:spTree>
      <p:nvGrpSpPr>
        <p:cNvPr id="1" name=""/>
        <p:cNvGrpSpPr/>
        <p:nvPr/>
      </p:nvGrpSpPr>
      <p:grpSpPr>
        <a:xfrm>
          <a:off x="0" y="0"/>
          <a:ext cx="0" cy="0"/>
          <a:chOff x="0" y="0"/>
          <a:chExt cx="0" cy="0"/>
        </a:xfrm>
      </p:grpSpPr>
      <p:pic>
        <p:nvPicPr>
          <p:cNvPr id="15" name="Picture 14" descr="A person explaining on the charts from a big monitor behind him">
            <a:extLst>
              <a:ext uri="{FF2B5EF4-FFF2-40B4-BE49-F238E27FC236}">
                <a16:creationId xmlns:a16="http://schemas.microsoft.com/office/drawing/2014/main" id="{F5E7E513-AEC9-4D86-9813-4C3373271080}"/>
              </a:ext>
            </a:extLst>
          </p:cNvPr>
          <p:cNvPicPr>
            <a:picLocks noChangeAspect="1"/>
          </p:cNvPicPr>
          <p:nvPr userDrawn="1"/>
        </p:nvPicPr>
        <p:blipFill rotWithShape="1">
          <a:blip r:embed="rId2"/>
          <a:srcRect l="39159" r="2959"/>
          <a:stretch/>
        </p:blipFill>
        <p:spPr>
          <a:xfrm>
            <a:off x="6228994" y="0"/>
            <a:ext cx="5963006"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rgbClr val="000000"/>
                </a:solidFill>
              </a:defRPr>
            </a:lvl1pPr>
          </a:lstStyle>
          <a:p>
            <a:r>
              <a:rPr lang="en-US">
                <a:solidFill>
                  <a:schemeClr val="tx1"/>
                </a:solidFill>
              </a:rPr>
              <a:t>Microsoft Power Platform title</a:t>
            </a:r>
            <a:endParaRPr lang="en-US"/>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13" name="Picture 12" descr="A picture containing drawing&#10;&#10;Description automatically generated">
            <a:extLst>
              <a:ext uri="{FF2B5EF4-FFF2-40B4-BE49-F238E27FC236}">
                <a16:creationId xmlns:a16="http://schemas.microsoft.com/office/drawing/2014/main" id="{96776903-BC73-4400-955C-1DDD25E23BEE}"/>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23480010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4 with graphic">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36D20B69-DC3C-4705-A6E0-7D42ADA71EAF}"/>
              </a:ext>
            </a:extLst>
          </p:cNvPr>
          <p:cNvPicPr>
            <a:picLocks noChangeAspect="1"/>
          </p:cNvPicPr>
          <p:nvPr userDrawn="1"/>
        </p:nvPicPr>
        <p:blipFill rotWithShape="1">
          <a:blip r:embed="rId2"/>
          <a:srcRect l="10604" t="611" r="23628" b="611"/>
          <a:stretch/>
        </p:blipFill>
        <p:spPr>
          <a:xfrm>
            <a:off x="6694286" y="900959"/>
            <a:ext cx="5049680" cy="5056082"/>
          </a:xfrm>
          <a:custGeom>
            <a:avLst/>
            <a:gdLst>
              <a:gd name="connsiteX0" fmla="*/ 2524840 w 5049680"/>
              <a:gd name="connsiteY0" fmla="*/ 0 h 5056082"/>
              <a:gd name="connsiteX1" fmla="*/ 5049680 w 5049680"/>
              <a:gd name="connsiteY1" fmla="*/ 2528041 h 5056082"/>
              <a:gd name="connsiteX2" fmla="*/ 2524840 w 5049680"/>
              <a:gd name="connsiteY2" fmla="*/ 5056082 h 5056082"/>
              <a:gd name="connsiteX3" fmla="*/ 0 w 5049680"/>
              <a:gd name="connsiteY3" fmla="*/ 2528041 h 5056082"/>
              <a:gd name="connsiteX4" fmla="*/ 2524840 w 5049680"/>
              <a:gd name="connsiteY4" fmla="*/ 0 h 5056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9680" h="5056082">
                <a:moveTo>
                  <a:pt x="2524840" y="0"/>
                </a:moveTo>
                <a:cubicBezTo>
                  <a:pt x="3919271" y="0"/>
                  <a:pt x="5049680" y="1131843"/>
                  <a:pt x="5049680" y="2528041"/>
                </a:cubicBezTo>
                <a:cubicBezTo>
                  <a:pt x="5049680" y="3924239"/>
                  <a:pt x="3919271" y="5056082"/>
                  <a:pt x="2524840" y="5056082"/>
                </a:cubicBezTo>
                <a:cubicBezTo>
                  <a:pt x="1130409" y="5056082"/>
                  <a:pt x="0" y="3924239"/>
                  <a:pt x="0" y="2528041"/>
                </a:cubicBezTo>
                <a:cubicBezTo>
                  <a:pt x="0" y="1131843"/>
                  <a:pt x="1130409" y="0"/>
                  <a:pt x="2524840" y="0"/>
                </a:cubicBezTo>
                <a:close/>
              </a:path>
            </a:pathLst>
          </a:cu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800" strike="noStrike" spc="-49" baseline="0">
                <a:solidFill>
                  <a:schemeClr val="tx1"/>
                </a:solidFill>
              </a:defRPr>
            </a:lvl1pPr>
          </a:lstStyle>
          <a:p>
            <a:r>
              <a:rPr lang="en-US"/>
              <a:t>Microsoft Power Platform title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38664"/>
          </a:xfrm>
          <a:prstGeom prst="rect">
            <a:avLst/>
          </a:prstGeom>
        </p:spPr>
        <p:txBody>
          <a:bodyPr/>
          <a:lstStyle>
            <a:lvl1pPr>
              <a:defRPr sz="1800">
                <a:solidFill>
                  <a:schemeClr val="tx1"/>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58" name="Oval 57">
            <a:extLst>
              <a:ext uri="{FF2B5EF4-FFF2-40B4-BE49-F238E27FC236}">
                <a16:creationId xmlns:a16="http://schemas.microsoft.com/office/drawing/2014/main" id="{23961BE6-CF7F-4B6E-9EBA-9B9EF1D51FEA}"/>
              </a:ext>
              <a:ext uri="{C183D7F6-B498-43B3-948B-1728B52AA6E4}">
                <adec:decorative xmlns:adec="http://schemas.microsoft.com/office/drawing/2017/decorative" val="1"/>
              </a:ext>
            </a:extLst>
          </p:cNvPr>
          <p:cNvSpPr/>
          <p:nvPr userDrawn="1"/>
        </p:nvSpPr>
        <p:spPr bwMode="auto">
          <a:xfrm>
            <a:off x="6383137" y="589416"/>
            <a:ext cx="5671978" cy="5679168"/>
          </a:xfrm>
          <a:prstGeom prst="ellipse">
            <a:avLst/>
          </a:prstGeom>
          <a:noFill/>
          <a:ln w="1905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picture containing drawing&#10;&#10;Description automatically generated">
            <a:extLst>
              <a:ext uri="{FF2B5EF4-FFF2-40B4-BE49-F238E27FC236}">
                <a16:creationId xmlns:a16="http://schemas.microsoft.com/office/drawing/2014/main" id="{4AC1B96F-EAE0-4E2D-8562-64A79E380F4C}"/>
              </a:ext>
            </a:extLst>
          </p:cNvPr>
          <p:cNvPicPr>
            <a:picLocks noChangeAspect="1"/>
          </p:cNvPicPr>
          <p:nvPr userDrawn="1"/>
        </p:nvPicPr>
        <p:blipFill>
          <a:blip r:embed="rId3"/>
          <a:stretch>
            <a:fillRect/>
          </a:stretch>
        </p:blipFill>
        <p:spPr>
          <a:xfrm>
            <a:off x="136886" y="159692"/>
            <a:ext cx="3646651" cy="872047"/>
          </a:xfrm>
          <a:prstGeom prst="rect">
            <a:avLst/>
          </a:prstGeom>
        </p:spPr>
      </p:pic>
    </p:spTree>
    <p:extLst>
      <p:ext uri="{BB962C8B-B14F-4D97-AF65-F5344CB8AC3E}">
        <p14:creationId xmlns:p14="http://schemas.microsoft.com/office/powerpoint/2010/main" val="266469905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29445A-A014-4223-90E2-3D3353E0CE83}"/>
              </a:ext>
            </a:extLst>
          </p:cNvPr>
          <p:cNvSpPr>
            <a:spLocks noGrp="1"/>
          </p:cNvSpPr>
          <p:nvPr>
            <p:ph type="title" hasCustomPrompt="1"/>
          </p:nvPr>
        </p:nvSpPr>
        <p:spPr/>
        <p:txBody>
          <a:bodyPr/>
          <a:lstStyle>
            <a:lvl1pPr>
              <a:defRPr/>
            </a:lvl1pPr>
          </a:lstStyle>
          <a:p>
            <a:r>
              <a:rPr lang="en-US"/>
              <a:t>Heading Segoe UI </a:t>
            </a:r>
            <a:r>
              <a:rPr lang="en-US" err="1"/>
              <a:t>Semibold</a:t>
            </a:r>
            <a:r>
              <a:rPr lang="en-US"/>
              <a:t> 32</a:t>
            </a:r>
          </a:p>
        </p:txBody>
      </p:sp>
    </p:spTree>
    <p:extLst>
      <p:ext uri="{BB962C8B-B14F-4D97-AF65-F5344CB8AC3E}">
        <p14:creationId xmlns:p14="http://schemas.microsoft.com/office/powerpoint/2010/main" val="3907008405"/>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subheadin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521330-4B4A-4C5F-85CF-D5CBC2772D39}"/>
              </a:ext>
            </a:extLst>
          </p:cNvPr>
          <p:cNvSpPr>
            <a:spLocks noGrp="1"/>
          </p:cNvSpPr>
          <p:nvPr>
            <p:ph type="body" sz="quarter" idx="10" hasCustomPrompt="1"/>
          </p:nvPr>
        </p:nvSpPr>
        <p:spPr>
          <a:xfrm>
            <a:off x="432089" y="1083334"/>
            <a:ext cx="11341268" cy="400110"/>
          </a:xfrm>
        </p:spPr>
        <p:txBody>
          <a:bodyPr tIns="45720" rIns="0" bIns="45720"/>
          <a:lstStyle>
            <a:lvl1pPr>
              <a:defRPr sz="2000">
                <a:solidFill>
                  <a:schemeClr val="tx1"/>
                </a:solidFill>
              </a:defRPr>
            </a:lvl1pPr>
          </a:lstStyle>
          <a:p>
            <a:r>
              <a:rPr lang="en-US"/>
              <a:t>Subheading Segoe UI </a:t>
            </a:r>
            <a:r>
              <a:rPr lang="en-US" err="1"/>
              <a:t>Semibold</a:t>
            </a:r>
            <a:r>
              <a:rPr lang="en-US"/>
              <a:t> 20 </a:t>
            </a:r>
            <a:r>
              <a:rPr lang="en-US" err="1"/>
              <a:t>pt</a:t>
            </a:r>
            <a:endParaRPr lang="en-US"/>
          </a:p>
        </p:txBody>
      </p:sp>
      <p:sp>
        <p:nvSpPr>
          <p:cNvPr id="5" name="Title 4">
            <a:extLst>
              <a:ext uri="{FF2B5EF4-FFF2-40B4-BE49-F238E27FC236}">
                <a16:creationId xmlns:a16="http://schemas.microsoft.com/office/drawing/2014/main" id="{A74CBFC5-126D-4E5D-BA79-A65662FA3631}"/>
              </a:ext>
            </a:extLst>
          </p:cNvPr>
          <p:cNvSpPr>
            <a:spLocks noGrp="1"/>
          </p:cNvSpPr>
          <p:nvPr>
            <p:ph type="title"/>
          </p:nvPr>
        </p:nvSpPr>
        <p:spPr>
          <a:xfrm>
            <a:off x="418643" y="440494"/>
            <a:ext cx="11341268" cy="642840"/>
          </a:xfrm>
        </p:spPr>
        <p:txBody>
          <a:bodyPr/>
          <a:lstStyle/>
          <a:p>
            <a:r>
              <a:rPr lang="en-US"/>
              <a:t>Click to edit Master title style</a:t>
            </a:r>
          </a:p>
        </p:txBody>
      </p:sp>
    </p:spTree>
    <p:extLst>
      <p:ext uri="{BB962C8B-B14F-4D97-AF65-F5344CB8AC3E}">
        <p14:creationId xmlns:p14="http://schemas.microsoft.com/office/powerpoint/2010/main" val="150806396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051844"/>
          </a:xfrm>
        </p:spPr>
        <p:txBody>
          <a:bodyPr/>
          <a:lstStyle>
            <a:lvl1pPr>
              <a:spcBef>
                <a:spcPts val="392"/>
              </a:spcBef>
              <a:spcAft>
                <a:spcPts val="588"/>
              </a:spcAft>
              <a:defRPr sz="2400">
                <a:solidFill>
                  <a:schemeClr val="tx1"/>
                </a:solidFill>
              </a:defRPr>
            </a:lvl1pPr>
            <a:lvl2pPr>
              <a:spcBef>
                <a:spcPts val="392"/>
              </a:spcBef>
              <a:spcAft>
                <a:spcPts val="588"/>
              </a:spcAft>
              <a:defRPr>
                <a:solidFill>
                  <a:schemeClr val="tx1"/>
                </a:solidFill>
              </a:defRPr>
            </a:lvl2pPr>
            <a:lvl3pPr>
              <a:spcBef>
                <a:spcPts val="392"/>
              </a:spcBef>
              <a:spcAft>
                <a:spcPts val="588"/>
              </a:spcAft>
              <a:defRPr>
                <a:solidFill>
                  <a:schemeClr val="tx1"/>
                </a:solidFill>
              </a:defRPr>
            </a:lvl3pPr>
            <a:lvl4pPr>
              <a:spcBef>
                <a:spcPts val="392"/>
              </a:spcBef>
              <a:spcAft>
                <a:spcPts val="588"/>
              </a:spcAft>
              <a:defRPr>
                <a:solidFill>
                  <a:schemeClr val="tx1"/>
                </a:solidFill>
              </a:defRPr>
            </a:lvl4pPr>
            <a:lvl5pPr>
              <a:spcBef>
                <a:spcPts val="392"/>
              </a:spcBef>
              <a:spcAft>
                <a:spcPts val="588"/>
              </a:spcAf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057700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2051844"/>
          </a:xfrm>
          <a:solidFill>
            <a:schemeClr val="bg2"/>
          </a:solidFill>
        </p:spPr>
        <p:txBody>
          <a:bodyPr lIns="137160"/>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1884D379-CA81-40D3-9E78-E89E7861D50F}"/>
              </a:ext>
            </a:extLst>
          </p:cNvPr>
          <p:cNvSpPr>
            <a:spLocks noGrp="1"/>
          </p:cNvSpPr>
          <p:nvPr>
            <p:ph sz="quarter" idx="11"/>
          </p:nvPr>
        </p:nvSpPr>
        <p:spPr>
          <a:xfrm>
            <a:off x="6217142" y="1456897"/>
            <a:ext cx="5543785" cy="2051844"/>
          </a:xfrm>
          <a:solidFill>
            <a:schemeClr val="bg2"/>
          </a:solidFill>
        </p:spPr>
        <p:txBody>
          <a:bodyPr lIns="137160"/>
          <a:lstStyle>
            <a:lvl1pPr>
              <a:spcBef>
                <a:spcPts val="392"/>
              </a:spcBef>
              <a:spcAft>
                <a:spcPts val="588"/>
              </a:spcAft>
              <a:defRPr sz="2400"/>
            </a:lvl1pPr>
            <a:lvl2pPr>
              <a:spcBef>
                <a:spcPts val="392"/>
              </a:spcBef>
              <a:spcAft>
                <a:spcPts val="588"/>
              </a:spcAft>
              <a:defRPr/>
            </a:lvl2pPr>
            <a:lvl3pPr>
              <a:spcBef>
                <a:spcPts val="392"/>
              </a:spcBef>
              <a:spcAft>
                <a:spcPts val="588"/>
              </a:spcAft>
              <a:defRPr/>
            </a:lvl3pPr>
            <a:lvl4pPr>
              <a:spcBef>
                <a:spcPts val="392"/>
              </a:spcBef>
              <a:spcAft>
                <a:spcPts val="588"/>
              </a:spcAft>
              <a:defRPr/>
            </a:lvl4pPr>
            <a:lvl5pPr>
              <a:spcBef>
                <a:spcPts val="392"/>
              </a:spcBef>
              <a:spcAft>
                <a:spcPts val="588"/>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88017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09141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1738938"/>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17142" y="1456897"/>
            <a:ext cx="5543785" cy="1738938"/>
          </a:xfrm>
        </p:spPr>
        <p:txBody>
          <a:bodyPr/>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Tree>
    <p:extLst>
      <p:ext uri="{BB962C8B-B14F-4D97-AF65-F5344CB8AC3E}">
        <p14:creationId xmlns:p14="http://schemas.microsoft.com/office/powerpoint/2010/main" val="3784379118"/>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Bulleted Text Layout_two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41468" y="1456897"/>
            <a:ext cx="5543785" cy="1738938"/>
          </a:xfrm>
          <a:solidFill>
            <a:schemeClr val="bg2"/>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
        <p:nvSpPr>
          <p:cNvPr id="7" name="Content Placeholder 4">
            <a:extLst>
              <a:ext uri="{FF2B5EF4-FFF2-40B4-BE49-F238E27FC236}">
                <a16:creationId xmlns:a16="http://schemas.microsoft.com/office/drawing/2014/main" id="{D17555C6-D911-440E-98E2-C7A43ED55E60}"/>
              </a:ext>
            </a:extLst>
          </p:cNvPr>
          <p:cNvSpPr>
            <a:spLocks noGrp="1"/>
          </p:cNvSpPr>
          <p:nvPr>
            <p:ph sz="quarter" idx="12"/>
          </p:nvPr>
        </p:nvSpPr>
        <p:spPr>
          <a:xfrm>
            <a:off x="6217142" y="1456897"/>
            <a:ext cx="5543785" cy="1738938"/>
          </a:xfrm>
          <a:solidFill>
            <a:schemeClr val="bg2"/>
          </a:solidFill>
        </p:spPr>
        <p:txBody>
          <a:bodyPr lIns="137160" rIns="137160"/>
          <a:lstStyle>
            <a:lvl1pPr>
              <a:spcBef>
                <a:spcPts val="392"/>
              </a:spcBef>
              <a:spcAft>
                <a:spcPts val="588"/>
              </a:spcAft>
              <a:defRPr sz="2400"/>
            </a:lvl1pPr>
            <a:lvl2pPr marL="336145" indent="-224097">
              <a:spcBef>
                <a:spcPts val="392"/>
              </a:spcBef>
              <a:spcAft>
                <a:spcPts val="588"/>
              </a:spcAft>
              <a:buFont typeface="Arial" panose="020B0604020202020204" pitchFamily="34" charset="0"/>
              <a:buChar char="•"/>
              <a:defRPr>
                <a:solidFill>
                  <a:schemeClr val="tx1"/>
                </a:solidFill>
                <a:latin typeface="+mn-lt"/>
              </a:defRPr>
            </a:lvl2pPr>
            <a:lvl3pPr marL="280121" indent="-280121">
              <a:spcBef>
                <a:spcPts val="392"/>
              </a:spcBef>
              <a:spcAft>
                <a:spcPts val="588"/>
              </a:spcAft>
              <a:buFont typeface="Arial" panose="020B0604020202020204" pitchFamily="34" charset="0"/>
              <a:buChar char="•"/>
              <a:defRPr>
                <a:solidFill>
                  <a:schemeClr val="tx1"/>
                </a:solidFill>
                <a:latin typeface="+mn-lt"/>
              </a:defRPr>
            </a:lvl3pPr>
            <a:lvl4pPr marL="672290" indent="-280121">
              <a:spcBef>
                <a:spcPts val="392"/>
              </a:spcBef>
              <a:spcAft>
                <a:spcPts val="588"/>
              </a:spcAft>
              <a:buSzPct val="100000"/>
              <a:buFont typeface="Arial" panose="020B0604020202020204" pitchFamily="34" charset="0"/>
              <a:buChar char="‒"/>
              <a:defRPr>
                <a:solidFill>
                  <a:schemeClr val="tx1"/>
                </a:solidFill>
                <a:latin typeface="+mn-lt"/>
              </a:defRPr>
            </a:lvl4pPr>
            <a:lvl5pPr marL="168072" indent="-168072">
              <a:spcBef>
                <a:spcPts val="392"/>
              </a:spcBef>
              <a:spcAft>
                <a:spcPts val="588"/>
              </a:spcAft>
              <a:buFont typeface="Arial" panose="020B0604020202020204" pitchFamily="34" charset="0"/>
              <a:buChar char="•"/>
              <a:defRPr>
                <a:solidFill>
                  <a:schemeClr val="tx1"/>
                </a:solidFill>
                <a:latin typeface="+mn-lt"/>
              </a:defRPr>
            </a:lvl5pPr>
          </a:lstStyle>
          <a:p>
            <a:pPr lvl="0"/>
            <a:r>
              <a:rPr lang="en-US"/>
              <a:t>Click to edit Master text styles</a:t>
            </a:r>
          </a:p>
          <a:p>
            <a:pPr lvl="1"/>
            <a:r>
              <a:rPr lang="en-US"/>
              <a:t>Second level</a:t>
            </a:r>
          </a:p>
          <a:p>
            <a:pPr lvl="3"/>
            <a:r>
              <a:rPr lang="en-US"/>
              <a:t>Third level</a:t>
            </a:r>
          </a:p>
          <a:p>
            <a:pPr lvl="3"/>
            <a:r>
              <a:rPr lang="en-US"/>
              <a:t>Fourth level</a:t>
            </a:r>
          </a:p>
        </p:txBody>
      </p:sp>
    </p:spTree>
    <p:extLst>
      <p:ext uri="{BB962C8B-B14F-4D97-AF65-F5344CB8AC3E}">
        <p14:creationId xmlns:p14="http://schemas.microsoft.com/office/powerpoint/2010/main" val="644151876"/>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592758"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1" name="Picture Placeholder 7">
            <a:extLst>
              <a:ext uri="{FF2B5EF4-FFF2-40B4-BE49-F238E27FC236}">
                <a16:creationId xmlns:a16="http://schemas.microsoft.com/office/drawing/2014/main" id="{1BE65963-6DE8-471D-88DB-2FC78087003C}"/>
              </a:ext>
            </a:extLst>
          </p:cNvPr>
          <p:cNvSpPr>
            <a:spLocks noGrp="1"/>
          </p:cNvSpPr>
          <p:nvPr>
            <p:ph type="pic" sz="quarter" idx="26" hasCustomPrompt="1"/>
          </p:nvPr>
        </p:nvSpPr>
        <p:spPr>
          <a:xfrm>
            <a:off x="4433534"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33" name="Picture Placeholder 7">
            <a:extLst>
              <a:ext uri="{FF2B5EF4-FFF2-40B4-BE49-F238E27FC236}">
                <a16:creationId xmlns:a16="http://schemas.microsoft.com/office/drawing/2014/main" id="{907DE53F-AA57-4741-9DAA-A44C19F78D30}"/>
              </a:ext>
            </a:extLst>
          </p:cNvPr>
          <p:cNvSpPr>
            <a:spLocks noGrp="1"/>
          </p:cNvSpPr>
          <p:nvPr>
            <p:ph type="pic" sz="quarter" idx="27" hasCustomPrompt="1"/>
          </p:nvPr>
        </p:nvSpPr>
        <p:spPr>
          <a:xfrm>
            <a:off x="8283647" y="1564130"/>
            <a:ext cx="3354191" cy="2886109"/>
          </a:xfrm>
          <a:prstGeom prst="rect">
            <a:avLst/>
          </a:prstGeom>
          <a:blipFill>
            <a:blip r:embed="rId2"/>
            <a:stretch>
              <a:fillRect/>
            </a:stretch>
          </a:blipFill>
          <a:ln w="19050">
            <a:noFill/>
          </a:ln>
        </p:spPr>
        <p:txBody>
          <a:bodyPr lIns="914400" rIns="91440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78" b="1" kern="1200" spc="0" baseline="0" dirty="0" smtClean="0">
                <a:solidFill>
                  <a:schemeClr val="tx1"/>
                </a:solidFill>
                <a:latin typeface="+mn-lt"/>
                <a:ea typeface="+mn-ea"/>
                <a:cs typeface="Segoe UI" panose="020B0502040204020203" pitchFamily="34" charset="0"/>
              </a:defRPr>
            </a:lvl1pPr>
          </a:lstStyle>
          <a:p>
            <a:r>
              <a:rPr lang="en-US"/>
              <a:t>Drag &amp; drop your</a:t>
            </a:r>
            <a:br>
              <a:rPr lang="en-US"/>
            </a:br>
            <a:r>
              <a:rPr lang="en-US"/>
              <a:t>photo here </a:t>
            </a:r>
            <a:br>
              <a:rPr lang="en-US"/>
            </a:br>
            <a:r>
              <a:rPr lang="en-US"/>
              <a:t>or click or tap icon</a:t>
            </a:r>
            <a:br>
              <a:rPr lang="en-US"/>
            </a:br>
            <a:r>
              <a:rPr lang="en-US"/>
              <a:t>below to insert</a:t>
            </a:r>
          </a:p>
        </p:txBody>
      </p:sp>
      <p:sp>
        <p:nvSpPr>
          <p:cNvPr id="5" name="Text Placeholder 4"/>
          <p:cNvSpPr>
            <a:spLocks noGrp="1"/>
          </p:cNvSpPr>
          <p:nvPr>
            <p:ph type="body" sz="quarter" idx="11" hasCustomPrompt="1"/>
          </p:nvPr>
        </p:nvSpPr>
        <p:spPr>
          <a:xfrm>
            <a:off x="418643" y="4708215"/>
            <a:ext cx="365293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708215"/>
            <a:ext cx="361838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293969" y="4708215"/>
            <a:ext cx="3618381" cy="584775"/>
          </a:xfrm>
          <a:prstGeom prst="rect">
            <a:avLst/>
          </a:prstGeom>
        </p:spPr>
        <p:txBody>
          <a:bodyPr lIns="0" tIns="45720" rIns="0" bIns="45720"/>
          <a:lstStyle>
            <a:lvl1pPr marL="0" indent="0">
              <a:lnSpc>
                <a:spcPct val="100000"/>
              </a:lnSpc>
              <a:spcBef>
                <a:spcPts val="600"/>
              </a:spcBef>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18643" y="5014828"/>
            <a:ext cx="365293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293969" y="5014828"/>
            <a:ext cx="361838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014828"/>
            <a:ext cx="3618381" cy="954107"/>
          </a:xfrm>
          <a:prstGeom prst="rect">
            <a:avLst/>
          </a:prstGeom>
        </p:spPr>
        <p:txBody>
          <a:bodyPr lIns="0" tIns="45720" rIns="0" bIns="45720"/>
          <a:lstStyle>
            <a:lvl1pPr marL="0" indent="0">
              <a:lnSpc>
                <a:spcPct val="100000"/>
              </a:lnSpc>
              <a:spcBef>
                <a:spcPts val="600"/>
              </a:spcBef>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 The quick brown fox jumps over the lazy dog. The quick brown fox jumps over the lazy dog. The quick brown fox jumps over the lazy dog.</a:t>
            </a:r>
          </a:p>
        </p:txBody>
      </p:sp>
      <p:sp>
        <p:nvSpPr>
          <p:cNvPr id="29" name="Title 28">
            <a:extLst>
              <a:ext uri="{FF2B5EF4-FFF2-40B4-BE49-F238E27FC236}">
                <a16:creationId xmlns:a16="http://schemas.microsoft.com/office/drawing/2014/main" id="{DB14B4B7-6595-4F80-A720-AEE6406FDDDB}"/>
              </a:ext>
            </a:extLst>
          </p:cNvPr>
          <p:cNvSpPr>
            <a:spLocks noGrp="1"/>
          </p:cNvSpPr>
          <p:nvPr>
            <p:ph type="title" hasCustomPrompt="1"/>
          </p:nvPr>
        </p:nvSpPr>
        <p:spPr/>
        <p:txBody>
          <a:bodyPr/>
          <a:lstStyle/>
          <a:p>
            <a:r>
              <a:rPr lang="en-US"/>
              <a:t>Text layout three columns images and text</a:t>
            </a:r>
          </a:p>
        </p:txBody>
      </p:sp>
      <p:sp>
        <p:nvSpPr>
          <p:cNvPr id="3" name="Rectangle 2">
            <a:extLst>
              <a:ext uri="{FF2B5EF4-FFF2-40B4-BE49-F238E27FC236}">
                <a16:creationId xmlns:a16="http://schemas.microsoft.com/office/drawing/2014/main" id="{7A2E6301-6404-4EF3-A39A-8E79FFA3C974}"/>
              </a:ext>
              <a:ext uri="{C183D7F6-B498-43B3-948B-1728B52AA6E4}">
                <adec:decorative xmlns:adec="http://schemas.microsoft.com/office/drawing/2017/decorative" val="1"/>
              </a:ext>
            </a:extLst>
          </p:cNvPr>
          <p:cNvSpPr/>
          <p:nvPr userDrawn="1"/>
        </p:nvSpPr>
        <p:spPr bwMode="auto">
          <a:xfrm>
            <a:off x="4308909"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A6AC17A7-7CAA-4CA5-89CD-184D76C19F56}"/>
              </a:ext>
              <a:ext uri="{C183D7F6-B498-43B3-948B-1728B52AA6E4}">
                <adec:decorative xmlns:adec="http://schemas.microsoft.com/office/drawing/2017/decorative" val="1"/>
              </a:ext>
            </a:extLst>
          </p:cNvPr>
          <p:cNvSpPr/>
          <p:nvPr userDrawn="1"/>
        </p:nvSpPr>
        <p:spPr bwMode="auto">
          <a:xfrm>
            <a:off x="468134"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5EC0DAC3-9E26-491C-A10D-7D086E91DB76}"/>
              </a:ext>
              <a:ext uri="{C183D7F6-B498-43B3-948B-1728B52AA6E4}">
                <adec:decorative xmlns:adec="http://schemas.microsoft.com/office/drawing/2017/decorative" val="1"/>
              </a:ext>
            </a:extLst>
          </p:cNvPr>
          <p:cNvSpPr/>
          <p:nvPr userDrawn="1"/>
        </p:nvSpPr>
        <p:spPr bwMode="auto">
          <a:xfrm>
            <a:off x="8159021" y="1456896"/>
            <a:ext cx="3603442" cy="3100576"/>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6199691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tx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2731934064"/>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136927453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3"/>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40973340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3_Section titl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userDrawn="1"/>
        </p:nvSpPr>
        <p:spPr bwMode="auto">
          <a:xfrm>
            <a:off x="1" y="2526646"/>
            <a:ext cx="9697686" cy="178404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a:t>Section title</a:t>
            </a:r>
          </a:p>
        </p:txBody>
      </p:sp>
      <p:sp>
        <p:nvSpPr>
          <p:cNvPr id="6" name="Rectangle 5">
            <a:extLst>
              <a:ext uri="{FF2B5EF4-FFF2-40B4-BE49-F238E27FC236}">
                <a16:creationId xmlns:a16="http://schemas.microsoft.com/office/drawing/2014/main" id="{E7A7DCD7-2A9A-4303-B73A-A8AA23BAF4B6}"/>
              </a:ext>
            </a:extLst>
          </p:cNvPr>
          <p:cNvSpPr/>
          <p:nvPr userDrawn="1"/>
        </p:nvSpPr>
        <p:spPr bwMode="auto">
          <a:xfrm>
            <a:off x="9697686" y="2526646"/>
            <a:ext cx="2082603" cy="178404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userDrawn="1"/>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userDrawn="1"/>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endParaRPr lang="en-US"/>
          </a:p>
        </p:txBody>
      </p:sp>
    </p:spTree>
    <p:extLst>
      <p:ext uri="{BB962C8B-B14F-4D97-AF65-F5344CB8AC3E}">
        <p14:creationId xmlns:p14="http://schemas.microsoft.com/office/powerpoint/2010/main" val="1270977319"/>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a:blipFill>
            <a:blip r:embed="rId2"/>
            <a:stretch>
              <a:fillRect/>
            </a:stretch>
          </a:blipFill>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18643" y="2161629"/>
            <a:ext cx="5579311" cy="338554"/>
          </a:xfrm>
          <a:prstGeom prst="rect">
            <a:avLst/>
          </a:prstGeom>
        </p:spPr>
        <p:txBody>
          <a:bodyPr lIns="0" tIns="45720" rIns="0" bIns="45720"/>
          <a:lstStyle>
            <a:lvl1pPr marL="0" indent="0">
              <a:lnSpc>
                <a:spcPct val="100000"/>
              </a:lnSpc>
              <a:spcBef>
                <a:spcPts val="1176"/>
              </a:spcBef>
              <a:spcAft>
                <a:spcPts val="600"/>
              </a:spcAft>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18644" y="1456897"/>
            <a:ext cx="5579310" cy="307777"/>
          </a:xfrm>
          <a:prstGeom prst="rect">
            <a:avLst/>
          </a:prstGeom>
        </p:spPr>
        <p:txBody>
          <a:bodyPr wrap="square" lIns="0" tIns="0" rIns="0" bIns="0">
            <a:spAutoFit/>
          </a:bodyPr>
          <a:lstStyle>
            <a:lvl1pPr marL="0" indent="0">
              <a:lnSpc>
                <a:spcPts val="2353"/>
              </a:lnSpc>
              <a:buNone/>
              <a:defRPr lang="en-US" sz="2000" kern="1200" spc="0" baseline="0" dirty="0">
                <a:solidFill>
                  <a:schemeClr val="tx1"/>
                </a:solidFill>
                <a:latin typeface="+mj-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a:t>
            </a:r>
            <a:r>
              <a:rPr lang="en-US" err="1"/>
              <a:t>Semibold</a:t>
            </a:r>
            <a:r>
              <a:rPr lang="en-US"/>
              <a:t> 20/24.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2474101"/>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18643" y="3628878"/>
            <a:ext cx="5579311" cy="338554"/>
          </a:xfrm>
          <a:prstGeom prst="rect">
            <a:avLst/>
          </a:prstGeom>
        </p:spPr>
        <p:txBody>
          <a:bodyPr lIns="0" tIns="45720" rIns="0" bIns="45720"/>
          <a:lstStyle>
            <a:lvl1pPr marL="0" indent="0">
              <a:lnSpc>
                <a:spcPct val="100000"/>
              </a:lnSpc>
              <a:spcBef>
                <a:spcPts val="1176"/>
              </a:spcBef>
              <a:spcAft>
                <a:spcPts val="600"/>
              </a:spcAft>
              <a:buNone/>
              <a:defRPr lang="en-US" sz="1600" b="0" kern="1200" spc="0" baseline="0" dirty="0">
                <a:solidFill>
                  <a:schemeClr val="tx1"/>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3929012"/>
            <a:ext cx="5579310" cy="767005"/>
          </a:xfrm>
          <a:prstGeom prst="rect">
            <a:avLst/>
          </a:prstGeom>
        </p:spPr>
        <p:txBody>
          <a:bodyPr lIns="0" tIns="45720" rIns="0" bIns="45720"/>
          <a:lstStyle>
            <a:lvl1pPr marL="0" indent="0">
              <a:lnSpc>
                <a:spcPct val="100000"/>
              </a:lnSpc>
              <a:spcBef>
                <a:spcPts val="0"/>
              </a:spcBef>
              <a:spcAft>
                <a:spcPts val="600"/>
              </a:spcAft>
              <a:buFont typeface="Arial" panose="020B0604020202020204" pitchFamily="34" charset="0"/>
              <a:buNone/>
              <a:defRPr sz="14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5543516" cy="728448"/>
          </a:xfrm>
        </p:spPr>
        <p:txBody>
          <a:bodyPr/>
          <a:lstStyle>
            <a:lvl1pPr>
              <a:defRPr>
                <a:solidFill>
                  <a:schemeClr val="tx1"/>
                </a:solidFill>
              </a:defRPr>
            </a:lvl1pPr>
          </a:lstStyle>
          <a:p>
            <a:r>
              <a:rPr lang="en-US"/>
              <a:t>Photo layout 1</a:t>
            </a:r>
          </a:p>
        </p:txBody>
      </p:sp>
    </p:spTree>
    <p:extLst>
      <p:ext uri="{BB962C8B-B14F-4D97-AF65-F5344CB8AC3E}">
        <p14:creationId xmlns:p14="http://schemas.microsoft.com/office/powerpoint/2010/main" val="4116148772"/>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4" y="440494"/>
            <a:ext cx="11354712" cy="728448"/>
          </a:xfrm>
        </p:spPr>
        <p:txBody>
          <a:bodyPr/>
          <a:lstStyle>
            <a:lvl1pPr>
              <a:defRPr>
                <a:solidFill>
                  <a:schemeClr val="tx1"/>
                </a:solidFill>
              </a:defRPr>
            </a:lvl1pPr>
          </a:lstStyle>
          <a:p>
            <a:r>
              <a:rPr lang="en-US"/>
              <a:t>Photo layout 1</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p:spPr>
        <p:txBody>
          <a:bodyPr lIns="0" tIns="45720" rIns="0" bIns="4572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2" name="Rectangle 1">
            <a:extLst>
              <a:ext uri="{FF2B5EF4-FFF2-40B4-BE49-F238E27FC236}">
                <a16:creationId xmlns:a16="http://schemas.microsoft.com/office/drawing/2014/main" id="{680D905E-E7A9-44EC-830B-323C290AAA27}"/>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554603"/>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Photo layout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F6F2449-CE4A-4880-A860-78E767F6EFFC}"/>
              </a:ext>
              <a:ext uri="{C183D7F6-B498-43B3-948B-1728B52AA6E4}">
                <adec:decorative xmlns:adec="http://schemas.microsoft.com/office/drawing/2017/decorative" val="1"/>
              </a:ext>
            </a:extLst>
          </p:cNvPr>
          <p:cNvSpPr/>
          <p:nvPr userDrawn="1"/>
        </p:nvSpPr>
        <p:spPr bwMode="auto">
          <a:xfrm>
            <a:off x="6229842" y="1456896"/>
            <a:ext cx="5543514" cy="4960611"/>
          </a:xfrm>
          <a:prstGeom prst="rect">
            <a:avLst/>
          </a:pr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349678" y="1564130"/>
            <a:ext cx="5303845" cy="4746143"/>
          </a:xfrm>
          <a:prstGeom prst="rect">
            <a:avLst/>
          </a:prstGeom>
          <a:blipFill dpi="0" rotWithShape="1">
            <a:blip r:embed="rId2"/>
            <a:srcRect/>
            <a:stretch>
              <a:fillRect/>
            </a:stretch>
          </a:blipFill>
          <a:ln w="19050">
            <a:noFill/>
          </a:ln>
        </p:spPr>
        <p:txBody>
          <a:bodyPr tIns="91440" anchor="ctr">
            <a:noAutofit/>
          </a:bodyPr>
          <a:lstStyle>
            <a:lvl1pPr marL="0" marR="0" indent="0" algn="ctr"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72" b="1" kern="1200" spc="0" baseline="0" dirty="0" smtClean="0">
                <a:solidFill>
                  <a:schemeClr val="tx1"/>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18644" y="145689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18644" y="2734160"/>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4" name="Title 3">
            <a:extLst>
              <a:ext uri="{FF2B5EF4-FFF2-40B4-BE49-F238E27FC236}">
                <a16:creationId xmlns:a16="http://schemas.microsoft.com/office/drawing/2014/main" id="{679BB11B-CD9D-4B8D-B054-AE4D87B29C75}"/>
              </a:ext>
            </a:extLst>
          </p:cNvPr>
          <p:cNvSpPr>
            <a:spLocks noGrp="1"/>
          </p:cNvSpPr>
          <p:nvPr>
            <p:ph type="title" hasCustomPrompt="1"/>
          </p:nvPr>
        </p:nvSpPr>
        <p:spPr>
          <a:xfrm>
            <a:off x="418643" y="440494"/>
            <a:ext cx="11354714" cy="728448"/>
          </a:xfrm>
        </p:spPr>
        <p:txBody>
          <a:bodyPr/>
          <a:lstStyle>
            <a:lvl1pPr>
              <a:defRPr>
                <a:solidFill>
                  <a:schemeClr val="tx1"/>
                </a:solidFill>
              </a:defRPr>
            </a:lvl1pPr>
          </a:lstStyle>
          <a:p>
            <a:r>
              <a:rPr lang="en-US"/>
              <a:t>Photo layout 1</a:t>
            </a:r>
          </a:p>
        </p:txBody>
      </p:sp>
      <p:sp>
        <p:nvSpPr>
          <p:cNvPr id="15" name="Text Placeholder 4">
            <a:extLst>
              <a:ext uri="{FF2B5EF4-FFF2-40B4-BE49-F238E27FC236}">
                <a16:creationId xmlns:a16="http://schemas.microsoft.com/office/drawing/2014/main" id="{7C7AB201-5BBE-4D8C-A466-367843FF4F01}"/>
              </a:ext>
            </a:extLst>
          </p:cNvPr>
          <p:cNvSpPr>
            <a:spLocks noGrp="1"/>
          </p:cNvSpPr>
          <p:nvPr>
            <p:ph type="body" sz="quarter" idx="45" hasCustomPrompt="1"/>
          </p:nvPr>
        </p:nvSpPr>
        <p:spPr>
          <a:xfrm>
            <a:off x="418644" y="4011423"/>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
        <p:nvSpPr>
          <p:cNvPr id="19" name="Text Placeholder 4">
            <a:extLst>
              <a:ext uri="{FF2B5EF4-FFF2-40B4-BE49-F238E27FC236}">
                <a16:creationId xmlns:a16="http://schemas.microsoft.com/office/drawing/2014/main" id="{FAB025A3-3CCD-40EA-99F1-A41DBE40973C}"/>
              </a:ext>
            </a:extLst>
          </p:cNvPr>
          <p:cNvSpPr>
            <a:spLocks noGrp="1"/>
          </p:cNvSpPr>
          <p:nvPr>
            <p:ph type="body" sz="quarter" idx="46" hasCustomPrompt="1"/>
          </p:nvPr>
        </p:nvSpPr>
        <p:spPr>
          <a:xfrm>
            <a:off x="418644" y="5288687"/>
            <a:ext cx="5579310" cy="1128821"/>
          </a:xfrm>
          <a:prstGeom prst="rect">
            <a:avLst/>
          </a:prstGeom>
          <a:solidFill>
            <a:schemeClr val="bg2"/>
          </a:solidFill>
        </p:spPr>
        <p:txBody>
          <a:bodyPr lIns="137160" tIns="91440" rIns="137160" bIns="91440" anchor="ctr">
            <a:noAutofit/>
          </a:bodyPr>
          <a:lstStyle>
            <a:lvl1pPr marL="0" indent="0">
              <a:lnSpc>
                <a:spcPct val="100000"/>
              </a:lnSpc>
              <a:spcBef>
                <a:spcPts val="0"/>
              </a:spcBef>
              <a:spcAft>
                <a:spcPts val="600"/>
              </a:spcAft>
              <a:buFont typeface="Arial" panose="020B0604020202020204" pitchFamily="34" charset="0"/>
              <a:buNone/>
              <a:defRPr sz="1600"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r>
              <a:rPr lang="en-US"/>
              <a:t>Body copy Segoe UI Regular 14/18. The quick brown fox jumps over the lazy dog. The quick brown fox jumps over the lazy dog. The quick brown fox jumps over the lazy dog.</a:t>
            </a:r>
          </a:p>
        </p:txBody>
      </p:sp>
    </p:spTree>
    <p:extLst>
      <p:ext uri="{BB962C8B-B14F-4D97-AF65-F5344CB8AC3E}">
        <p14:creationId xmlns:p14="http://schemas.microsoft.com/office/powerpoint/2010/main" val="375044228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theme" Target="../theme/theme2.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9" Type="http://schemas.openxmlformats.org/officeDocument/2006/relationships/slideLayout" Target="../slideLayouts/slideLayout107.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3" Type="http://schemas.openxmlformats.org/officeDocument/2006/relationships/slideLayout" Target="../slideLayouts/slideLayout81.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0" Type="http://schemas.openxmlformats.org/officeDocument/2006/relationships/slideLayout" Target="../slideLayouts/slideLayout98.xml"/><Relationship Id="rId41" Type="http://schemas.openxmlformats.org/officeDocument/2006/relationships/slideLayout" Target="../slideLayouts/slideLayout119.xml"/><Relationship Id="rId1" Type="http://schemas.openxmlformats.org/officeDocument/2006/relationships/slideLayout" Target="../slideLayouts/slideLayout79.xml"/><Relationship Id="rId6"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127919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7" r:id="rId23"/>
    <p:sldLayoutId id="2147483688" r:id="rId24"/>
    <p:sldLayoutId id="2147483689" r:id="rId25"/>
    <p:sldLayoutId id="2147483690" r:id="rId26"/>
    <p:sldLayoutId id="2147483691" r:id="rId27"/>
    <p:sldLayoutId id="2147483692" r:id="rId28"/>
    <p:sldLayoutId id="2147483693" r:id="rId29"/>
    <p:sldLayoutId id="2147483694" r:id="rId30"/>
    <p:sldLayoutId id="2147483695" r:id="rId31"/>
    <p:sldLayoutId id="2147483696" r:id="rId32"/>
    <p:sldLayoutId id="2147483697" r:id="rId33"/>
    <p:sldLayoutId id="2147483698" r:id="rId34"/>
    <p:sldLayoutId id="2147483699" r:id="rId35"/>
    <p:sldLayoutId id="2147483700" r:id="rId36"/>
    <p:sldLayoutId id="2147483701" r:id="rId37"/>
    <p:sldLayoutId id="2147483702" r:id="rId38"/>
    <p:sldLayoutId id="2147483703" r:id="rId39"/>
    <p:sldLayoutId id="2147483704" r:id="rId40"/>
    <p:sldLayoutId id="2147483705" r:id="rId41"/>
    <p:sldLayoutId id="2147483706" r:id="rId42"/>
    <p:sldLayoutId id="2147483707" r:id="rId43"/>
    <p:sldLayoutId id="2147483708" r:id="rId44"/>
    <p:sldLayoutId id="2147483709" r:id="rId45"/>
    <p:sldLayoutId id="2147483710" r:id="rId46"/>
    <p:sldLayoutId id="2147483711" r:id="rId47"/>
    <p:sldLayoutId id="2147483712" r:id="rId48"/>
    <p:sldLayoutId id="2147483713" r:id="rId49"/>
    <p:sldLayoutId id="2147483714" r:id="rId50"/>
    <p:sldLayoutId id="2147483715" r:id="rId51"/>
    <p:sldLayoutId id="2147483716" r:id="rId52"/>
    <p:sldLayoutId id="2147483717" r:id="rId53"/>
    <p:sldLayoutId id="2147483718" r:id="rId54"/>
    <p:sldLayoutId id="2147483719" r:id="rId55"/>
    <p:sldLayoutId id="2147483720" r:id="rId56"/>
    <p:sldLayoutId id="2147483721" r:id="rId57"/>
    <p:sldLayoutId id="2147483722" r:id="rId58"/>
    <p:sldLayoutId id="2147483723" r:id="rId59"/>
    <p:sldLayoutId id="2147483724" r:id="rId60"/>
    <p:sldLayoutId id="2147483726" r:id="rId61"/>
    <p:sldLayoutId id="2147483727" r:id="rId62"/>
    <p:sldLayoutId id="2147483728" r:id="rId63"/>
    <p:sldLayoutId id="2147483729" r:id="rId64"/>
    <p:sldLayoutId id="2147483730" r:id="rId65"/>
    <p:sldLayoutId id="2147483731" r:id="rId66"/>
    <p:sldLayoutId id="2147483732" r:id="rId67"/>
    <p:sldLayoutId id="2147483733" r:id="rId68"/>
    <p:sldLayoutId id="2147483734" r:id="rId69"/>
    <p:sldLayoutId id="2147483735" r:id="rId70"/>
    <p:sldLayoutId id="2147483736" r:id="rId71"/>
    <p:sldLayoutId id="2147483737" r:id="rId72"/>
    <p:sldLayoutId id="2147483738" r:id="rId73"/>
    <p:sldLayoutId id="2147483739" r:id="rId74"/>
    <p:sldLayoutId id="2147483740" r:id="rId75"/>
    <p:sldLayoutId id="2147483741" r:id="rId76"/>
    <p:sldLayoutId id="2147483742" r:id="rId77"/>
    <p:sldLayoutId id="2147483743"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A72D22D5-CB2B-41A9-9AFC-58D8ED3B360B}"/>
              </a:ext>
            </a:extLst>
          </p:cNvPr>
          <p:cNvGrpSpPr/>
          <p:nvPr userDrawn="1"/>
        </p:nvGrpSpPr>
        <p:grpSpPr>
          <a:xfrm rot="5400000">
            <a:off x="10247804" y="4228006"/>
            <a:ext cx="4690235" cy="569755"/>
            <a:chOff x="465139" y="4279900"/>
            <a:chExt cx="11082523" cy="1498600"/>
          </a:xfrm>
        </p:grpSpPr>
        <p:sp>
          <p:nvSpPr>
            <p:cNvPr id="33" name="Rectangle 32">
              <a:extLst>
                <a:ext uri="{FF2B5EF4-FFF2-40B4-BE49-F238E27FC236}">
                  <a16:creationId xmlns:a16="http://schemas.microsoft.com/office/drawing/2014/main" id="{3E72DB22-4DBD-4F01-ADEA-BEACFAA4E108}"/>
                </a:ext>
              </a:extLst>
            </p:cNvPr>
            <p:cNvSpPr/>
            <p:nvPr userDrawn="1"/>
          </p:nvSpPr>
          <p:spPr bwMode="auto">
            <a:xfrm>
              <a:off x="5983100" y="4279901"/>
              <a:ext cx="2782281" cy="1498598"/>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Apps Purple</a:t>
              </a:r>
            </a:p>
            <a:p>
              <a:pPr defTabSz="932472" fontAlgn="base">
                <a:spcBef>
                  <a:spcPct val="0"/>
                </a:spcBef>
                <a:spcAft>
                  <a:spcPts val="100"/>
                </a:spcAft>
              </a:pPr>
              <a:r>
                <a:rPr lang="en-US" sz="600">
                  <a:solidFill>
                    <a:schemeClr val="bg1"/>
                  </a:solidFill>
                  <a:ea typeface="Segoe UI" pitchFamily="34" charset="0"/>
                  <a:cs typeface="Segoe UI" pitchFamily="34" charset="0"/>
                </a:rPr>
                <a:t>R116 G39 B116</a:t>
              </a:r>
            </a:p>
            <a:p>
              <a:pPr defTabSz="932472" fontAlgn="base">
                <a:spcBef>
                  <a:spcPct val="0"/>
                </a:spcBef>
                <a:spcAft>
                  <a:spcPts val="100"/>
                </a:spcAft>
              </a:pPr>
              <a:r>
                <a:rPr lang="en-US" sz="600">
                  <a:solidFill>
                    <a:schemeClr val="bg1"/>
                  </a:solidFill>
                  <a:ea typeface="Segoe UI" pitchFamily="34" charset="0"/>
                  <a:cs typeface="Segoe UI" pitchFamily="34" charset="0"/>
                </a:rPr>
                <a:t>Hex #742774</a:t>
              </a:r>
            </a:p>
          </p:txBody>
        </p:sp>
        <p:sp>
          <p:nvSpPr>
            <p:cNvPr id="34" name="Rectangle 33">
              <a:extLst>
                <a:ext uri="{FF2B5EF4-FFF2-40B4-BE49-F238E27FC236}">
                  <a16:creationId xmlns:a16="http://schemas.microsoft.com/office/drawing/2014/main" id="{B25064FD-63D1-4CBB-8EC3-C98057D8C862}"/>
                </a:ext>
              </a:extLst>
            </p:cNvPr>
            <p:cNvSpPr/>
            <p:nvPr userDrawn="1"/>
          </p:nvSpPr>
          <p:spPr bwMode="auto">
            <a:xfrm>
              <a:off x="3154167" y="4279900"/>
              <a:ext cx="2827669" cy="149859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Automate Blue</a:t>
              </a:r>
            </a:p>
            <a:p>
              <a:pPr defTabSz="932472" fontAlgn="base">
                <a:spcBef>
                  <a:spcPct val="0"/>
                </a:spcBef>
                <a:spcAft>
                  <a:spcPts val="100"/>
                </a:spcAft>
              </a:pPr>
              <a:r>
                <a:rPr lang="pt-BR" sz="600">
                  <a:solidFill>
                    <a:schemeClr val="bg1"/>
                  </a:solidFill>
                  <a:ea typeface="Segoe UI" pitchFamily="34" charset="0"/>
                  <a:cs typeface="Segoe UI" pitchFamily="34" charset="0"/>
                </a:rPr>
                <a:t>R0 G102 B255</a:t>
              </a:r>
            </a:p>
            <a:p>
              <a:pPr defTabSz="932472" fontAlgn="base">
                <a:spcBef>
                  <a:spcPct val="0"/>
                </a:spcBef>
                <a:spcAft>
                  <a:spcPts val="100"/>
                </a:spcAft>
              </a:pPr>
              <a:r>
                <a:rPr lang="pt-BR" sz="600">
                  <a:solidFill>
                    <a:schemeClr val="bg1"/>
                  </a:solidFill>
                  <a:ea typeface="Segoe UI" pitchFamily="34" charset="0"/>
                  <a:cs typeface="Segoe UI" pitchFamily="34" charset="0"/>
                </a:rPr>
                <a:t>Hex #0066FF</a:t>
              </a:r>
            </a:p>
          </p:txBody>
        </p:sp>
        <p:sp>
          <p:nvSpPr>
            <p:cNvPr id="35" name="Rectangle 34">
              <a:extLst>
                <a:ext uri="{FF2B5EF4-FFF2-40B4-BE49-F238E27FC236}">
                  <a16:creationId xmlns:a16="http://schemas.microsoft.com/office/drawing/2014/main" id="{A8BF8B0F-662D-4F93-8768-D625C3F49040}"/>
                </a:ext>
              </a:extLst>
            </p:cNvPr>
            <p:cNvSpPr/>
            <p:nvPr userDrawn="1"/>
          </p:nvSpPr>
          <p:spPr bwMode="auto">
            <a:xfrm>
              <a:off x="465139" y="4279900"/>
              <a:ext cx="2689028" cy="1498600"/>
            </a:xfrm>
            <a:prstGeom prst="rect">
              <a:avLst/>
            </a:prstGeom>
            <a:solidFill>
              <a:schemeClr val="accent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Microsoft Power BI Yellow</a:t>
              </a:r>
            </a:p>
            <a:p>
              <a:pPr defTabSz="932472" fontAlgn="base">
                <a:spcBef>
                  <a:spcPct val="0"/>
                </a:spcBef>
                <a:spcAft>
                  <a:spcPts val="100"/>
                </a:spcAft>
              </a:pPr>
              <a:r>
                <a:rPr lang="en-US" sz="600">
                  <a:solidFill>
                    <a:schemeClr val="tx1"/>
                  </a:solidFill>
                  <a:ea typeface="Segoe UI" pitchFamily="34" charset="0"/>
                  <a:cs typeface="Segoe UI" pitchFamily="34" charset="0"/>
                </a:rPr>
                <a:t>R242 G200 B17</a:t>
              </a:r>
            </a:p>
            <a:p>
              <a:pPr defTabSz="932472" fontAlgn="base">
                <a:spcBef>
                  <a:spcPct val="0"/>
                </a:spcBef>
                <a:spcAft>
                  <a:spcPts val="100"/>
                </a:spcAft>
              </a:pPr>
              <a:r>
                <a:rPr lang="en-US" sz="600">
                  <a:solidFill>
                    <a:schemeClr val="tx1"/>
                  </a:solidFill>
                  <a:ea typeface="Segoe UI" pitchFamily="34" charset="0"/>
                  <a:cs typeface="Segoe UI" pitchFamily="34" charset="0"/>
                </a:rPr>
                <a:t>Hex #F2C811</a:t>
              </a:r>
            </a:p>
          </p:txBody>
        </p:sp>
        <p:sp>
          <p:nvSpPr>
            <p:cNvPr id="36" name="Rectangle 35">
              <a:extLst>
                <a:ext uri="{FF2B5EF4-FFF2-40B4-BE49-F238E27FC236}">
                  <a16:creationId xmlns:a16="http://schemas.microsoft.com/office/drawing/2014/main" id="{2740B30F-343E-456C-B928-4B6DCECF9243}"/>
                </a:ext>
              </a:extLst>
            </p:cNvPr>
            <p:cNvSpPr/>
            <p:nvPr userDrawn="1"/>
          </p:nvSpPr>
          <p:spPr bwMode="auto">
            <a:xfrm>
              <a:off x="8765381" y="4279901"/>
              <a:ext cx="2782281" cy="1498598"/>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Microsoft Power Virtual Agents Teal</a:t>
              </a:r>
            </a:p>
            <a:p>
              <a:pPr defTabSz="932472" fontAlgn="base">
                <a:spcBef>
                  <a:spcPct val="0"/>
                </a:spcBef>
                <a:spcAft>
                  <a:spcPts val="100"/>
                </a:spcAft>
              </a:pPr>
              <a:r>
                <a:rPr lang="en-US" sz="600">
                  <a:solidFill>
                    <a:schemeClr val="bg1"/>
                  </a:solidFill>
                  <a:ea typeface="Segoe UI" pitchFamily="34" charset="0"/>
                  <a:cs typeface="Segoe UI" pitchFamily="34" charset="0"/>
                </a:rPr>
                <a:t>R11 G85 B106</a:t>
              </a:r>
            </a:p>
            <a:p>
              <a:pPr defTabSz="932472" fontAlgn="base">
                <a:spcBef>
                  <a:spcPct val="0"/>
                </a:spcBef>
                <a:spcAft>
                  <a:spcPts val="100"/>
                </a:spcAft>
              </a:pPr>
              <a:r>
                <a:rPr lang="en-US" sz="600">
                  <a:solidFill>
                    <a:schemeClr val="bg1"/>
                  </a:solidFill>
                  <a:ea typeface="Segoe UI" pitchFamily="34" charset="0"/>
                  <a:cs typeface="Segoe UI" pitchFamily="34" charset="0"/>
                </a:rPr>
                <a:t>Hex #0B556A</a:t>
              </a:r>
            </a:p>
          </p:txBody>
        </p:sp>
      </p:grpSp>
      <p:sp>
        <p:nvSpPr>
          <p:cNvPr id="2" name="Title Placeholder 1"/>
          <p:cNvSpPr>
            <a:spLocks noGrp="1"/>
          </p:cNvSpPr>
          <p:nvPr>
            <p:ph type="title"/>
          </p:nvPr>
        </p:nvSpPr>
        <p:spPr>
          <a:xfrm>
            <a:off x="418643" y="440494"/>
            <a:ext cx="11341268" cy="680196"/>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18643" y="1456898"/>
            <a:ext cx="11341268" cy="2492990"/>
          </a:xfrm>
          <a:prstGeom prst="rect">
            <a:avLst/>
          </a:prstGeom>
        </p:spPr>
        <p:txBody>
          <a:bodyPr vert="horz" wrap="square" lIns="0" tIns="91440" rIns="146304" bIns="91440" rtlCol="0">
            <a:spAutoFit/>
          </a:bodyPr>
          <a:lstStyle/>
          <a:p>
            <a:pPr lvl="1"/>
            <a:r>
              <a:rPr lang="en-US"/>
              <a:t>Large: subhead Segoe UI Regular 20/24</a:t>
            </a:r>
          </a:p>
          <a:p>
            <a:pPr lvl="2"/>
            <a:r>
              <a:rPr lang="en-US"/>
              <a:t>Medium: paragraph heading Segoe UI </a:t>
            </a:r>
            <a:r>
              <a:rPr lang="en-US" err="1"/>
              <a:t>Semibold</a:t>
            </a:r>
            <a:r>
              <a:rPr lang="en-US"/>
              <a:t> 14/18</a:t>
            </a:r>
          </a:p>
          <a:p>
            <a:pPr lvl="3"/>
            <a:r>
              <a:rPr lang="en-US"/>
              <a:t>Medium: paragraph body copy Segoe UI Regular 14/18</a:t>
            </a:r>
          </a:p>
          <a:p>
            <a:pPr lvl="4"/>
            <a:r>
              <a:rPr lang="en-US"/>
              <a:t>Small: caption heading Segoe UI Bold 10/12</a:t>
            </a:r>
          </a:p>
          <a:p>
            <a:pPr lvl="6"/>
            <a:r>
              <a:rPr lang="en-US"/>
              <a:t>Small: caption body copy Segoe UI Regular 10/12</a:t>
            </a:r>
          </a:p>
          <a:p>
            <a:pPr lvl="6"/>
            <a:endParaRPr lang="en-US"/>
          </a:p>
          <a:p>
            <a:pPr lvl="6"/>
            <a:endParaRPr lang="en-US"/>
          </a:p>
        </p:txBody>
      </p:sp>
      <p:grpSp>
        <p:nvGrpSpPr>
          <p:cNvPr id="19" name="Group 18">
            <a:extLst>
              <a:ext uri="{FF2B5EF4-FFF2-40B4-BE49-F238E27FC236}">
                <a16:creationId xmlns:a16="http://schemas.microsoft.com/office/drawing/2014/main" id="{B9F31D15-FEBA-44B5-8020-85E1BF1D1473}"/>
              </a:ext>
            </a:extLst>
          </p:cNvPr>
          <p:cNvGrpSpPr/>
          <p:nvPr userDrawn="1"/>
        </p:nvGrpSpPr>
        <p:grpSpPr>
          <a:xfrm rot="5400000">
            <a:off x="11534945" y="773099"/>
            <a:ext cx="2115953" cy="569757"/>
            <a:chOff x="465140" y="7280835"/>
            <a:chExt cx="7676186" cy="942415"/>
          </a:xfrm>
        </p:grpSpPr>
        <p:sp>
          <p:nvSpPr>
            <p:cNvPr id="20" name="Rectangle 19">
              <a:extLst>
                <a:ext uri="{FF2B5EF4-FFF2-40B4-BE49-F238E27FC236}">
                  <a16:creationId xmlns:a16="http://schemas.microsoft.com/office/drawing/2014/main" id="{801664B9-EDA6-4852-A9A2-B7B41FF49A32}"/>
                </a:ext>
              </a:extLst>
            </p:cNvPr>
            <p:cNvSpPr/>
            <p:nvPr/>
          </p:nvSpPr>
          <p:spPr bwMode="auto">
            <a:xfrm>
              <a:off x="465140" y="7280835"/>
              <a:ext cx="2487611" cy="942414"/>
            </a:xfrm>
            <a:prstGeom prst="rect">
              <a:avLst/>
            </a:prstGeom>
            <a:solidFill>
              <a:schemeClr val="tx1"/>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bg1"/>
                  </a:solidFill>
                  <a:ea typeface="Segoe UI" pitchFamily="34" charset="0"/>
                  <a:cs typeface="Segoe UI" pitchFamily="34" charset="0"/>
                </a:rPr>
                <a:t>Black</a:t>
              </a:r>
            </a:p>
            <a:p>
              <a:pPr defTabSz="932472" fontAlgn="base">
                <a:spcBef>
                  <a:spcPct val="0"/>
                </a:spcBef>
                <a:spcAft>
                  <a:spcPts val="100"/>
                </a:spcAft>
              </a:pPr>
              <a:r>
                <a:rPr lang="en-US" sz="600">
                  <a:solidFill>
                    <a:schemeClr val="bg1"/>
                  </a:solidFill>
                  <a:ea typeface="Segoe UI" pitchFamily="34" charset="0"/>
                  <a:cs typeface="Segoe UI" pitchFamily="34" charset="0"/>
                </a:rPr>
                <a:t>R0 G0 B0</a:t>
              </a:r>
            </a:p>
            <a:p>
              <a:pPr defTabSz="932472" fontAlgn="base">
                <a:spcBef>
                  <a:spcPct val="0"/>
                </a:spcBef>
                <a:spcAft>
                  <a:spcPts val="100"/>
                </a:spcAft>
              </a:pPr>
              <a:r>
                <a:rPr lang="en-US" sz="600">
                  <a:solidFill>
                    <a:schemeClr val="bg1"/>
                  </a:solidFill>
                  <a:ea typeface="Segoe UI" pitchFamily="34" charset="0"/>
                  <a:cs typeface="Segoe UI" pitchFamily="34" charset="0"/>
                </a:rPr>
                <a:t>Hex #000000</a:t>
              </a:r>
            </a:p>
          </p:txBody>
        </p:sp>
        <p:sp>
          <p:nvSpPr>
            <p:cNvPr id="26" name="Rectangle 25">
              <a:extLst>
                <a:ext uri="{FF2B5EF4-FFF2-40B4-BE49-F238E27FC236}">
                  <a16:creationId xmlns:a16="http://schemas.microsoft.com/office/drawing/2014/main" id="{A61D63C4-080B-4BEF-A258-AF3215B7EB13}"/>
                </a:ext>
              </a:extLst>
            </p:cNvPr>
            <p:cNvSpPr/>
            <p:nvPr/>
          </p:nvSpPr>
          <p:spPr bwMode="auto">
            <a:xfrm>
              <a:off x="3051346" y="7280835"/>
              <a:ext cx="2487611" cy="942414"/>
            </a:xfrm>
            <a:prstGeom prst="rect">
              <a:avLst/>
            </a:prstGeom>
            <a:solidFill>
              <a:schemeClr val="bg1"/>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White</a:t>
              </a:r>
            </a:p>
            <a:p>
              <a:pPr defTabSz="932472" fontAlgn="base">
                <a:spcBef>
                  <a:spcPct val="0"/>
                </a:spcBef>
                <a:spcAft>
                  <a:spcPts val="100"/>
                </a:spcAft>
              </a:pPr>
              <a:r>
                <a:rPr lang="en-US" sz="600">
                  <a:solidFill>
                    <a:schemeClr val="tx1"/>
                  </a:solidFill>
                  <a:ea typeface="Segoe UI" pitchFamily="34" charset="0"/>
                  <a:cs typeface="Segoe UI" pitchFamily="34" charset="0"/>
                </a:rPr>
                <a:t>R255 G255 B255</a:t>
              </a:r>
            </a:p>
            <a:p>
              <a:pPr defTabSz="932472" fontAlgn="base">
                <a:spcBef>
                  <a:spcPct val="0"/>
                </a:spcBef>
                <a:spcAft>
                  <a:spcPts val="100"/>
                </a:spcAft>
              </a:pPr>
              <a:r>
                <a:rPr lang="en-US" sz="600">
                  <a:solidFill>
                    <a:schemeClr val="tx1"/>
                  </a:solidFill>
                  <a:ea typeface="Segoe UI" pitchFamily="34" charset="0"/>
                  <a:cs typeface="Segoe UI" pitchFamily="34" charset="0"/>
                </a:rPr>
                <a:t>Hex #FFFFFF</a:t>
              </a:r>
            </a:p>
          </p:txBody>
        </p:sp>
        <p:sp>
          <p:nvSpPr>
            <p:cNvPr id="27" name="Rectangle 26">
              <a:extLst>
                <a:ext uri="{FF2B5EF4-FFF2-40B4-BE49-F238E27FC236}">
                  <a16:creationId xmlns:a16="http://schemas.microsoft.com/office/drawing/2014/main" id="{1E181A92-0C12-47CE-B409-E433F96D3414}"/>
                </a:ext>
              </a:extLst>
            </p:cNvPr>
            <p:cNvSpPr/>
            <p:nvPr/>
          </p:nvSpPr>
          <p:spPr bwMode="auto">
            <a:xfrm>
              <a:off x="5653715" y="7280836"/>
              <a:ext cx="2487611" cy="942414"/>
            </a:xfrm>
            <a:prstGeom prst="rect">
              <a:avLst/>
            </a:prstGeom>
            <a:solidFill>
              <a:schemeClr val="bg2"/>
            </a:solidFill>
            <a:ln w="6350">
              <a:solidFill>
                <a:schemeClr val="bg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91440" numCol="1" spcCol="0" rtlCol="0" fromWordArt="0" anchor="t" anchorCtr="0" forceAA="0" compatLnSpc="1">
              <a:prstTxWarp prst="textNoShape">
                <a:avLst/>
              </a:prstTxWarp>
              <a:noAutofit/>
            </a:bodyPr>
            <a:lstStyle/>
            <a:p>
              <a:pPr defTabSz="932472" fontAlgn="base">
                <a:spcBef>
                  <a:spcPct val="0"/>
                </a:spcBef>
                <a:spcAft>
                  <a:spcPts val="100"/>
                </a:spcAft>
              </a:pPr>
              <a:r>
                <a:rPr lang="en-US" sz="600" b="1">
                  <a:solidFill>
                    <a:schemeClr val="tx1"/>
                  </a:solidFill>
                  <a:ea typeface="Segoe UI" pitchFamily="34" charset="0"/>
                  <a:cs typeface="Segoe UI" pitchFamily="34" charset="0"/>
                </a:rPr>
                <a:t>Light gray</a:t>
              </a:r>
            </a:p>
            <a:p>
              <a:pPr defTabSz="932472" fontAlgn="base">
                <a:spcBef>
                  <a:spcPct val="0"/>
                </a:spcBef>
                <a:spcAft>
                  <a:spcPts val="100"/>
                </a:spcAft>
              </a:pPr>
              <a:r>
                <a:rPr lang="en-US" sz="600">
                  <a:solidFill>
                    <a:schemeClr val="tx1"/>
                  </a:solidFill>
                  <a:ea typeface="Segoe UI" pitchFamily="34" charset="0"/>
                  <a:cs typeface="Segoe UI" pitchFamily="34" charset="0"/>
                </a:rPr>
                <a:t>R230 G230 B230</a:t>
              </a:r>
            </a:p>
            <a:p>
              <a:pPr defTabSz="932472" fontAlgn="base">
                <a:spcBef>
                  <a:spcPct val="0"/>
                </a:spcBef>
                <a:spcAft>
                  <a:spcPts val="100"/>
                </a:spcAft>
              </a:pPr>
              <a:r>
                <a:rPr lang="en-US" sz="600">
                  <a:solidFill>
                    <a:schemeClr val="tx1"/>
                  </a:solidFill>
                  <a:ea typeface="Segoe UI" pitchFamily="34" charset="0"/>
                  <a:cs typeface="Segoe UI" pitchFamily="34" charset="0"/>
                </a:rPr>
                <a:t>Hex #E6E6E6</a:t>
              </a:r>
            </a:p>
          </p:txBody>
        </p:sp>
      </p:grpSp>
    </p:spTree>
    <p:extLst>
      <p:ext uri="{BB962C8B-B14F-4D97-AF65-F5344CB8AC3E}">
        <p14:creationId xmlns:p14="http://schemas.microsoft.com/office/powerpoint/2010/main" val="149019318"/>
      </p:ext>
    </p:extLst>
  </p:cSld>
  <p:clrMap bg1="dk1" tx1="lt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 id="2147483768" r:id="rId24"/>
    <p:sldLayoutId id="2147483769" r:id="rId25"/>
    <p:sldLayoutId id="2147483770" r:id="rId26"/>
    <p:sldLayoutId id="2147483771" r:id="rId27"/>
    <p:sldLayoutId id="2147483772" r:id="rId28"/>
    <p:sldLayoutId id="2147483773" r:id="rId29"/>
    <p:sldLayoutId id="2147483774" r:id="rId30"/>
    <p:sldLayoutId id="2147483775" r:id="rId31"/>
    <p:sldLayoutId id="2147483776" r:id="rId32"/>
    <p:sldLayoutId id="2147483777" r:id="rId33"/>
    <p:sldLayoutId id="2147483778" r:id="rId34"/>
    <p:sldLayoutId id="2147483779" r:id="rId35"/>
    <p:sldLayoutId id="2147483780" r:id="rId36"/>
    <p:sldLayoutId id="2147483781" r:id="rId37"/>
    <p:sldLayoutId id="2147483782" r:id="rId38"/>
    <p:sldLayoutId id="2147483783" r:id="rId39"/>
    <p:sldLayoutId id="2147483784" r:id="rId40"/>
    <p:sldLayoutId id="2147483785" r:id="rId41"/>
    <p:sldLayoutId id="2147483786" r:id="rId42"/>
    <p:sldLayoutId id="2147483787" r:id="rId43"/>
    <p:sldLayoutId id="2147483788" r:id="rId44"/>
    <p:sldLayoutId id="2147483789" r:id="rId45"/>
    <p:sldLayoutId id="2147483790" r:id="rId46"/>
    <p:sldLayoutId id="2147483791" r:id="rId47"/>
    <p:sldLayoutId id="2147483792" r:id="rId48"/>
    <p:sldLayoutId id="2147483793" r:id="rId49"/>
  </p:sldLayoutIdLst>
  <p:transition>
    <p:fade/>
  </p:transition>
  <p:hf hdr="0" dt="0"/>
  <p:txStyles>
    <p:titleStyle>
      <a:lvl1pPr algn="l" defTabSz="914367" rtl="0" eaLnBrk="1" latinLnBrk="0" hangingPunct="1">
        <a:lnSpc>
          <a:spcPct val="90000"/>
        </a:lnSpc>
        <a:spcBef>
          <a:spcPct val="0"/>
        </a:spcBef>
        <a:buNone/>
        <a:defRPr lang="en-US" sz="3200"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22">
          <p15:clr>
            <a:srgbClr val="C35EA4"/>
          </p15:clr>
        </p15:guide>
        <p15:guide id="32" pos="1498">
          <p15:clr>
            <a:srgbClr val="C35EA4"/>
          </p15:clr>
        </p15:guide>
        <p15:guide id="33" pos="2569">
          <p15:clr>
            <a:srgbClr val="C35EA4"/>
          </p15:clr>
        </p15:guide>
        <p15:guide id="34" pos="2711">
          <p15:clr>
            <a:srgbClr val="C35EA4"/>
          </p15:clr>
        </p15:guide>
        <p15:guide id="35" pos="3778">
          <p15:clr>
            <a:srgbClr val="C35EA4"/>
          </p15:clr>
        </p15:guide>
        <p15:guide id="36" pos="3924">
          <p15:clr>
            <a:srgbClr val="C35EA4"/>
          </p15:clr>
        </p15:guide>
        <p15:guide id="37" pos="4983">
          <p15:clr>
            <a:srgbClr val="C35EA4"/>
          </p15:clr>
        </p15:guide>
        <p15:guide id="38" pos="5127">
          <p15:clr>
            <a:srgbClr val="C35EA4"/>
          </p15:clr>
        </p15:guide>
        <p15:guide id="39" pos="6199">
          <p15:clr>
            <a:srgbClr val="C35EA4"/>
          </p15:clr>
        </p15:guide>
        <p15:guide id="40" pos="6342">
          <p15:clr>
            <a:srgbClr val="C35EA4"/>
          </p15:clr>
        </p15:guide>
        <p15:guide id="41" pos="264">
          <p15:clr>
            <a:srgbClr val="F26B43"/>
          </p15:clr>
        </p15:guide>
        <p15:guide id="42" pos="7416">
          <p15:clr>
            <a:srgbClr val="F26B43"/>
          </p15:clr>
        </p15:guide>
        <p15:guide id="43" orient="horz" pos="736">
          <p15:clr>
            <a:srgbClr val="5ACBF0"/>
          </p15:clr>
        </p15:guide>
        <p15:guide id="44" orient="horz" pos="1360">
          <p15:clr>
            <a:srgbClr val="5ACBF0"/>
          </p15:clr>
        </p15:guide>
        <p15:guide id="45" orient="horz" pos="593">
          <p15:clr>
            <a:srgbClr val="5ACBF0"/>
          </p15:clr>
        </p15:guide>
        <p15:guide id="46" orient="horz" pos="1484">
          <p15:clr>
            <a:srgbClr val="5ACBF0"/>
          </p15:clr>
        </p15:guide>
        <p15:guide id="47" orient="horz" pos="2088">
          <p15:clr>
            <a:srgbClr val="5ACBF0"/>
          </p15:clr>
        </p15:guide>
        <p15:guide id="48" orient="horz" pos="2254">
          <p15:clr>
            <a:srgbClr val="5ACBF0"/>
          </p15:clr>
        </p15:guide>
        <p15:guide id="49" orient="horz" pos="277">
          <p15:clr>
            <a:srgbClr val="F26B43"/>
          </p15:clr>
        </p15:guide>
        <p15:guide id="50" orient="horz" pos="4043">
          <p15:clr>
            <a:srgbClr val="F26B43"/>
          </p15:clr>
        </p15:guide>
        <p15:guide id="51" orient="horz" pos="2835">
          <p15:clr>
            <a:srgbClr val="5ACBF0"/>
          </p15:clr>
        </p15:guide>
        <p15:guide id="52" orient="horz" pos="2960">
          <p15:clr>
            <a:srgbClr val="5ACBF0"/>
          </p15:clr>
        </p15:guide>
        <p15:guide id="53" orient="horz" pos="3572">
          <p15:clr>
            <a:srgbClr val="5ACBF0"/>
          </p15:clr>
        </p15:guide>
        <p15:guide id="54" orient="horz" pos="3690">
          <p15:clr>
            <a:srgbClr val="5ACBF0"/>
          </p15:clr>
        </p15:guide>
        <p15:guide id="55" orient="horz" pos="91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7.png"/><Relationship Id="rId5" Type="http://schemas.openxmlformats.org/officeDocument/2006/relationships/image" Target="../media/image65.jpeg"/><Relationship Id="rId4"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8.png"/><Relationship Id="rId5" Type="http://schemas.openxmlformats.org/officeDocument/2006/relationships/image" Target="../media/image65.jpe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9.png"/><Relationship Id="rId5" Type="http://schemas.openxmlformats.org/officeDocument/2006/relationships/image" Target="../media/image65.jpe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70.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71.png"/><Relationship Id="rId5" Type="http://schemas.openxmlformats.org/officeDocument/2006/relationships/image" Target="../media/image65.jpe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70.png"/><Relationship Id="rId5" Type="http://schemas.openxmlformats.org/officeDocument/2006/relationships/image" Target="../media/image58.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72.png"/><Relationship Id="rId5" Type="http://schemas.openxmlformats.org/officeDocument/2006/relationships/image" Target="../media/image58.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125.xml"/><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74.png"/><Relationship Id="rId5" Type="http://schemas.openxmlformats.org/officeDocument/2006/relationships/image" Target="../media/image58.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25.xml"/><Relationship Id="rId4"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hyperlink" Target="https://aka.ms/coestarterkit" TargetMode="External"/><Relationship Id="rId2" Type="http://schemas.openxmlformats.org/officeDocument/2006/relationships/notesSlide" Target="../notesSlides/notesSlide2.xml"/><Relationship Id="rId1" Type="http://schemas.openxmlformats.org/officeDocument/2006/relationships/slideLayout" Target="../slideLayouts/slideLayout125.xml"/><Relationship Id="rId4" Type="http://schemas.openxmlformats.org/officeDocument/2006/relationships/image" Target="../media/image56.png"/></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125.xml"/><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9.xml"/><Relationship Id="rId1" Type="http://schemas.openxmlformats.org/officeDocument/2006/relationships/slideLayout" Target="../slideLayouts/slideLayout125.xml"/><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2" Type="http://schemas.openxmlformats.org/officeDocument/2006/relationships/hyperlink" Target="https://aka.ms/coestarterkit" TargetMode="External"/><Relationship Id="rId1" Type="http://schemas.openxmlformats.org/officeDocument/2006/relationships/slideLayout" Target="../slideLayouts/slideLayout126.xml"/></Relationships>
</file>

<file path=ppt/slides/_rels/slide23.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86.jpeg"/><Relationship Id="rId3" Type="http://schemas.openxmlformats.org/officeDocument/2006/relationships/image" Target="../media/image79.jpeg"/><Relationship Id="rId7" Type="http://schemas.openxmlformats.org/officeDocument/2006/relationships/image" Target="../media/image83.jpeg"/><Relationship Id="rId12" Type="http://schemas.openxmlformats.org/officeDocument/2006/relationships/image" Target="../media/image29.jpeg"/><Relationship Id="rId2" Type="http://schemas.openxmlformats.org/officeDocument/2006/relationships/notesSlide" Target="../notesSlides/notesSlide20.xml"/><Relationship Id="rId1" Type="http://schemas.openxmlformats.org/officeDocument/2006/relationships/slideLayout" Target="../slideLayouts/slideLayout124.xml"/><Relationship Id="rId6" Type="http://schemas.openxmlformats.org/officeDocument/2006/relationships/image" Target="../media/image82.jpeg"/><Relationship Id="rId11" Type="http://schemas.openxmlformats.org/officeDocument/2006/relationships/image" Target="../media/image85.jpeg"/><Relationship Id="rId5" Type="http://schemas.openxmlformats.org/officeDocument/2006/relationships/image" Target="../media/image81.jpeg"/><Relationship Id="rId10" Type="http://schemas.openxmlformats.org/officeDocument/2006/relationships/image" Target="../media/image28.jpeg"/><Relationship Id="rId4" Type="http://schemas.openxmlformats.org/officeDocument/2006/relationships/image" Target="../media/image80.jpeg"/><Relationship Id="rId9" Type="http://schemas.openxmlformats.org/officeDocument/2006/relationships/image" Target="../media/image84.jpeg"/><Relationship Id="rId14" Type="http://schemas.openxmlformats.org/officeDocument/2006/relationships/image" Target="../media/image30.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6.xml"/></Relationships>
</file>

<file path=ppt/slides/_rels/slide25.xml.rels><?xml version="1.0" encoding="UTF-8" standalone="yes"?>
<Relationships xmlns="http://schemas.openxmlformats.org/package/2006/relationships"><Relationship Id="rId3" Type="http://schemas.openxmlformats.org/officeDocument/2006/relationships/image" Target="../media/image88.svg"/><Relationship Id="rId7" Type="http://schemas.openxmlformats.org/officeDocument/2006/relationships/image" Target="../media/image92.svg"/><Relationship Id="rId2" Type="http://schemas.openxmlformats.org/officeDocument/2006/relationships/image" Target="../media/image87.png"/><Relationship Id="rId1" Type="http://schemas.openxmlformats.org/officeDocument/2006/relationships/slideLayout" Target="../slideLayouts/slideLayout126.xml"/><Relationship Id="rId6" Type="http://schemas.openxmlformats.org/officeDocument/2006/relationships/image" Target="../media/image91.png"/><Relationship Id="rId5" Type="http://schemas.openxmlformats.org/officeDocument/2006/relationships/image" Target="../media/image90.svg"/><Relationship Id="rId4" Type="http://schemas.openxmlformats.org/officeDocument/2006/relationships/image" Target="../media/image89.png"/></Relationships>
</file>

<file path=ppt/slides/_rels/slide26.xml.rels><?xml version="1.0" encoding="UTF-8" standalone="yes"?>
<Relationships xmlns="http://schemas.openxmlformats.org/package/2006/relationships"><Relationship Id="rId2" Type="http://schemas.openxmlformats.org/officeDocument/2006/relationships/hyperlink" Target="https://aka.ms/coeofficehours" TargetMode="Externa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coestarterkit" TargetMode="External"/><Relationship Id="rId2" Type="http://schemas.openxmlformats.org/officeDocument/2006/relationships/hyperlink" Target="https://aka.ms/coekitvideos" TargetMode="External"/><Relationship Id="rId1" Type="http://schemas.openxmlformats.org/officeDocument/2006/relationships/slideLayout" Target="../slideLayouts/slideLayout126.xml"/><Relationship Id="rId5" Type="http://schemas.openxmlformats.org/officeDocument/2006/relationships/hyperlink" Target="https://aka.ms/coestarterkitrepo" TargetMode="External"/><Relationship Id="rId4" Type="http://schemas.openxmlformats.org/officeDocument/2006/relationships/hyperlink" Target="https://aka.ms/coeofficehours"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aka.ms/MEGuidance" TargetMode="External"/><Relationship Id="rId2" Type="http://schemas.openxmlformats.org/officeDocument/2006/relationships/hyperlink" Target="https://aka.ms/coeofficehours" TargetMode="External"/><Relationship Id="rId1" Type="http://schemas.openxmlformats.org/officeDocument/2006/relationships/slideLayout" Target="../slideLayouts/slideLayout6.xml"/><Relationship Id="rId4" Type="http://schemas.openxmlformats.org/officeDocument/2006/relationships/hyperlink" Target="https://aka.ms/coeskm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5.xml"/></Relationships>
</file>

<file path=ppt/slides/_rels/slide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xml"/><Relationship Id="rId1" Type="http://schemas.openxmlformats.org/officeDocument/2006/relationships/slideLayout" Target="../slideLayouts/slideLayout125.xml"/><Relationship Id="rId5" Type="http://schemas.openxmlformats.org/officeDocument/2006/relationships/image" Target="../media/image59.pn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0.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25.xml"/><Relationship Id="rId6" Type="http://schemas.openxmlformats.org/officeDocument/2006/relationships/image" Target="../media/image57.jpeg"/><Relationship Id="rId5" Type="http://schemas.openxmlformats.org/officeDocument/2006/relationships/image" Target="../media/image62.png"/><Relationship Id="rId4" Type="http://schemas.openxmlformats.org/officeDocument/2006/relationships/image" Target="../media/image61.png"/></Relationships>
</file>

<file path=ppt/slides/_rels/slide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125.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EA59E93F-A913-4873-A941-860F131BAC88}"/>
              </a:ext>
            </a:extLst>
          </p:cNvPr>
          <p:cNvSpPr txBox="1">
            <a:spLocks noGrp="1"/>
          </p:cNvSpPr>
          <p:nvPr>
            <p:ph type="title"/>
          </p:nvPr>
        </p:nvSpPr>
        <p:spPr>
          <a:xfrm>
            <a:off x="584200" y="2425780"/>
            <a:ext cx="5514975"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a:lstStyle>
          <a:p>
            <a:pPr defTabSz="932719">
              <a:defRPr/>
            </a:pPr>
            <a:r>
              <a:rPr lang="en-GB" sz="3600" spc="-51"/>
              <a:t>Enhance your Governance with the </a:t>
            </a:r>
            <a:r>
              <a:rPr lang="en-GB" sz="3600" spc="-51" err="1"/>
              <a:t>CoE</a:t>
            </a:r>
            <a:r>
              <a:rPr lang="en-GB" sz="3600" spc="-51"/>
              <a:t> Starter Kit</a:t>
            </a:r>
          </a:p>
        </p:txBody>
      </p:sp>
      <p:sp>
        <p:nvSpPr>
          <p:cNvPr id="2" name="Text Placeholder 1">
            <a:extLst>
              <a:ext uri="{FF2B5EF4-FFF2-40B4-BE49-F238E27FC236}">
                <a16:creationId xmlns:a16="http://schemas.microsoft.com/office/drawing/2014/main" id="{C66794DE-8538-5B4D-1453-9737A554DA9C}"/>
              </a:ext>
            </a:extLst>
          </p:cNvPr>
          <p:cNvSpPr>
            <a:spLocks noGrp="1"/>
          </p:cNvSpPr>
          <p:nvPr>
            <p:ph type="body" sz="quarter" idx="12"/>
          </p:nvPr>
        </p:nvSpPr>
        <p:spPr/>
        <p:txBody>
          <a:bodyPr/>
          <a:lstStyle/>
          <a:p>
            <a:r>
              <a:rPr lang="de-DE"/>
              <a:t>Marc Schweigert</a:t>
            </a:r>
            <a:endParaRPr lang="en-US"/>
          </a:p>
        </p:txBody>
      </p:sp>
    </p:spTree>
    <p:extLst>
      <p:ext uri="{BB962C8B-B14F-4D97-AF65-F5344CB8AC3E}">
        <p14:creationId xmlns:p14="http://schemas.microsoft.com/office/powerpoint/2010/main" val="37863592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08316"/>
            <a:ext cx="1877107"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800">
              <a:solidFill>
                <a:srgbClr val="E6E6E6"/>
              </a:solidFill>
              <a:latin typeface="Segoe UI Semibold" panose="020B0702040204020203" pitchFamily="34" charset="0"/>
              <a:cs typeface="Segoe UI Semibold" panose="020B0702040204020203" pitchFamily="34" charset="0"/>
            </a:endParaRPr>
          </a:p>
          <a:p>
            <a:pPr defTabSz="914400"/>
            <a:r>
              <a:rPr lang="en-US" sz="800">
                <a:solidFill>
                  <a:srgbClr val="E6E6E6"/>
                </a:solidFill>
                <a:latin typeface="Segoe UI Semibold" panose="020B0702040204020203" pitchFamily="34" charset="0"/>
                <a:cs typeface="Segoe UI Semibold" panose="020B0702040204020203" pitchFamily="34" charset="0"/>
              </a:rPr>
              <a:t>Power  BI dashboards</a:t>
            </a:r>
          </a:p>
          <a:p>
            <a:pPr defTabSz="914400"/>
            <a:endParaRPr lang="en-US" sz="800">
              <a:solidFill>
                <a:srgbClr val="E6E6E6"/>
              </a:solidFill>
              <a:latin typeface="Segoe UI Semibold" panose="020B0702040204020203" pitchFamily="34" charset="0"/>
              <a:cs typeface="Segoe UI Semibold" panose="020B0702040204020203" pitchFamily="34" charset="0"/>
            </a:endParaRP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fontScale="775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FFFFF"/>
                </a:solidFill>
                <a:effectLst/>
                <a:uLnTx/>
                <a:uFillTx/>
                <a:latin typeface="Segoe Pro"/>
                <a:ea typeface="Segoe Pro"/>
                <a:cs typeface="Segoe Pro"/>
              </a:rPr>
              <a:t>As a Microsoft Power Platform admin, Victor wants to browse Power Platform inventory and immediately take action based on his findings – such as quarantining apps, deleting resources, managing permissions or emailing the maker. He can use the Power Platform Admin View to achieve this.</a:t>
            </a:r>
            <a:endParaRPr kumimoji="0" lang="en-US" sz="1400" b="0" i="0" u="none" strike="noStrike" kern="1200" cap="none" spc="0" normalizeH="0" baseline="0" noProof="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363987"/>
            <a:ext cx="1872362"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800">
                <a:solidFill>
                  <a:srgbClr val="E6E6E6"/>
                </a:solidFill>
                <a:latin typeface="Segoe UI Semibold" panose="020B0702040204020203" pitchFamily="34" charset="0"/>
                <a:cs typeface="Segoe UI Semibold" panose="020B0702040204020203" pitchFamily="34" charset="0"/>
              </a:rPr>
              <a:t>Act on insights</a:t>
            </a:r>
          </a:p>
        </p:txBody>
      </p:sp>
      <p:sp>
        <p:nvSpPr>
          <p:cNvPr id="10" name="Rectangle: Rounded Corners 9">
            <a:extLst>
              <a:ext uri="{FF2B5EF4-FFF2-40B4-BE49-F238E27FC236}">
                <a16:creationId xmlns:a16="http://schemas.microsoft.com/office/drawing/2014/main" id="{DF36C160-C5FA-C85C-EAB9-7133DC4F803B}"/>
              </a:ext>
            </a:extLst>
          </p:cNvPr>
          <p:cNvSpPr/>
          <p:nvPr/>
        </p:nvSpPr>
        <p:spPr>
          <a:xfrm>
            <a:off x="549189" y="3950775"/>
            <a:ext cx="1892019"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Policy Impact analysis</a:t>
            </a:r>
            <a:endPar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pic>
        <p:nvPicPr>
          <p:cNvPr id="12" name="MMPC PPAdminView Walkthrough">
            <a:hlinkClick r:id="" action="ppaction://media"/>
            <a:extLst>
              <a:ext uri="{FF2B5EF4-FFF2-40B4-BE49-F238E27FC236}">
                <a16:creationId xmlns:a16="http://schemas.microsoft.com/office/drawing/2014/main" id="{8FA28551-C48D-231C-8F74-7C2332CF6A0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47905" y="506971"/>
            <a:ext cx="9516586" cy="4747141"/>
          </a:xfrm>
          <a:prstGeom prst="rect">
            <a:avLst/>
          </a:prstGeom>
        </p:spPr>
      </p:pic>
    </p:spTree>
    <p:extLst>
      <p:ext uri="{BB962C8B-B14F-4D97-AF65-F5344CB8AC3E}">
        <p14:creationId xmlns:p14="http://schemas.microsoft.com/office/powerpoint/2010/main" val="3161393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70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08316"/>
            <a:ext cx="1877107"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800">
              <a:solidFill>
                <a:srgbClr val="E6E6E6"/>
              </a:solidFill>
              <a:latin typeface="Segoe UI Semibold" panose="020B0702040204020203" pitchFamily="34" charset="0"/>
              <a:cs typeface="Segoe UI Semibold" panose="020B0702040204020203" pitchFamily="34" charset="0"/>
            </a:endParaRPr>
          </a:p>
          <a:p>
            <a:pPr defTabSz="914400"/>
            <a:r>
              <a:rPr lang="en-US" sz="800">
                <a:solidFill>
                  <a:srgbClr val="E6E6E6"/>
                </a:solidFill>
                <a:latin typeface="Segoe UI Semibold" panose="020B0702040204020203" pitchFamily="34" charset="0"/>
                <a:cs typeface="Segoe UI Semibold" panose="020B0702040204020203" pitchFamily="34" charset="0"/>
              </a:rPr>
              <a:t>Power  BI dashboards</a:t>
            </a:r>
          </a:p>
          <a:p>
            <a:pPr defTabSz="914400"/>
            <a:endParaRPr lang="en-US" sz="800">
              <a:solidFill>
                <a:srgbClr val="E6E6E6"/>
              </a:solidFill>
              <a:latin typeface="Segoe UI Semibold" panose="020B0702040204020203" pitchFamily="34" charset="0"/>
              <a:cs typeface="Segoe UI Semibold" panose="020B0702040204020203" pitchFamily="34" charset="0"/>
            </a:endParaRP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dirty="0">
                <a:ln>
                  <a:noFill/>
                </a:ln>
                <a:solidFill>
                  <a:srgbClr val="FFFFFF"/>
                </a:solidFill>
                <a:effectLst/>
                <a:uLnTx/>
                <a:uFillTx/>
                <a:latin typeface="Segoe Pro"/>
                <a:ea typeface="Segoe Pro"/>
                <a:cs typeface="Segoe Pro"/>
              </a:rPr>
              <a:t>As a Microsoft Power Platform admin, Victor wants  apply Data Policies to existing environments without causing an impact and breaking existing apps and flows.</a:t>
            </a:r>
            <a:endParaRPr kumimoji="0" lang="en-US" sz="1400" b="0" i="0" u="none" strike="noStrike" kern="1200" cap="none" spc="0" normalizeH="0" baseline="0" noProof="0" dirty="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363987"/>
            <a:ext cx="1872362"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800">
                <a:solidFill>
                  <a:srgbClr val="E6E6E6"/>
                </a:solidFill>
                <a:latin typeface="Segoe UI Semibold" panose="020B0702040204020203" pitchFamily="34" charset="0"/>
                <a:cs typeface="Segoe UI Semibold" panose="020B0702040204020203" pitchFamily="34" charset="0"/>
              </a:rPr>
              <a:t>Act on insights</a:t>
            </a:r>
          </a:p>
        </p:txBody>
      </p:sp>
      <p:sp>
        <p:nvSpPr>
          <p:cNvPr id="10" name="Rectangle: Rounded Corners 9">
            <a:extLst>
              <a:ext uri="{FF2B5EF4-FFF2-40B4-BE49-F238E27FC236}">
                <a16:creationId xmlns:a16="http://schemas.microsoft.com/office/drawing/2014/main" id="{DF36C160-C5FA-C85C-EAB9-7133DC4F803B}"/>
              </a:ext>
            </a:extLst>
          </p:cNvPr>
          <p:cNvSpPr/>
          <p:nvPr/>
        </p:nvSpPr>
        <p:spPr>
          <a:xfrm>
            <a:off x="549189" y="3950775"/>
            <a:ext cx="1892019"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Policy Impact analysis</a:t>
            </a:r>
          </a:p>
        </p:txBody>
      </p:sp>
      <p:pic>
        <p:nvPicPr>
          <p:cNvPr id="3" name="DLP Impact Analysis MPPC">
            <a:hlinkClick r:id="" action="ppaction://media"/>
            <a:extLst>
              <a:ext uri="{FF2B5EF4-FFF2-40B4-BE49-F238E27FC236}">
                <a16:creationId xmlns:a16="http://schemas.microsoft.com/office/drawing/2014/main" id="{6A53C218-AFC9-EC17-BE11-1D01E7725AD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4410"/>
          <a:stretch>
            <a:fillRect/>
          </a:stretch>
        </p:blipFill>
        <p:spPr>
          <a:xfrm>
            <a:off x="3638437" y="395456"/>
            <a:ext cx="9436423" cy="5073892"/>
          </a:xfrm>
          <a:prstGeom prst="rect">
            <a:avLst/>
          </a:prstGeom>
        </p:spPr>
      </p:pic>
    </p:spTree>
    <p:extLst>
      <p:ext uri="{BB962C8B-B14F-4D97-AF65-F5344CB8AC3E}">
        <p14:creationId xmlns:p14="http://schemas.microsoft.com/office/powerpoint/2010/main" val="14546515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99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fullScrn="1">
              <p:cMediaNode vol="80000" mute="1">
                <p:cTn id="12" repeatCount="indefinite"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49913"/>
            <a:ext cx="1877107"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800">
              <a:solidFill>
                <a:srgbClr val="E6E6E6"/>
              </a:solidFill>
              <a:latin typeface="Segoe UI Semibold" panose="020B0702040204020203" pitchFamily="34" charset="0"/>
              <a:cs typeface="Segoe UI Semibold" panose="020B0702040204020203" pitchFamily="34" charset="0"/>
            </a:endParaRPr>
          </a:p>
          <a:p>
            <a:pPr defTabSz="914400"/>
            <a:r>
              <a:rPr lang="en-US" sz="800">
                <a:solidFill>
                  <a:srgbClr val="E6E6E6"/>
                </a:solidFill>
                <a:latin typeface="Segoe UI Semibold" panose="020B0702040204020203" pitchFamily="34" charset="0"/>
                <a:cs typeface="Segoe UI Semibold" panose="020B0702040204020203" pitchFamily="34" charset="0"/>
              </a:rPr>
              <a:t>Power  BI dashboards</a:t>
            </a:r>
          </a:p>
          <a:p>
            <a:pPr defTabSz="914400"/>
            <a:endParaRPr lang="en-US" sz="800">
              <a:solidFill>
                <a:srgbClr val="E6E6E6"/>
              </a:solidFill>
              <a:latin typeface="Segoe UI Semibold" panose="020B0702040204020203" pitchFamily="34" charset="0"/>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3E1EF1E4-4AE6-45BC-AD71-00A21847A587}"/>
              </a:ext>
            </a:extLst>
          </p:cNvPr>
          <p:cNvSpPr/>
          <p:nvPr/>
        </p:nvSpPr>
        <p:spPr>
          <a:xfrm>
            <a:off x="549189" y="3950775"/>
            <a:ext cx="1892019"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Stay up to date</a:t>
            </a: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fontScale="775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FFFFF"/>
                </a:solidFill>
                <a:effectLst/>
                <a:uLnTx/>
                <a:uFillTx/>
                <a:latin typeface="Segoe Pro"/>
                <a:ea typeface="Segoe Pro"/>
                <a:cs typeface="Segoe Pro"/>
              </a:rPr>
              <a:t>As a Microsoft Power Platform admin, Victor wants to gather compliance and support details from makers to better understand the apps, flows, bots,… that are being built and identify if additional resources are needed to better support those apps.</a:t>
            </a:r>
            <a:endParaRPr kumimoji="0" lang="en-US" sz="1400" b="0" i="0" u="none" strike="noStrike" kern="1200" cap="none" spc="0" normalizeH="0" baseline="0" noProof="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405584"/>
            <a:ext cx="1872362"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800">
                <a:solidFill>
                  <a:srgbClr val="E6E6E6"/>
                </a:solidFill>
                <a:latin typeface="Segoe UI Semibold" panose="020B0702040204020203" pitchFamily="34" charset="0"/>
                <a:cs typeface="Segoe UI Semibold" panose="020B0702040204020203" pitchFamily="34" charset="0"/>
              </a:rPr>
              <a:t>Act on insights</a:t>
            </a:r>
          </a:p>
        </p:txBody>
      </p:sp>
      <p:sp>
        <p:nvSpPr>
          <p:cNvPr id="8" name="Rectangle: Rounded Corners 7">
            <a:extLst>
              <a:ext uri="{FF2B5EF4-FFF2-40B4-BE49-F238E27FC236}">
                <a16:creationId xmlns:a16="http://schemas.microsoft.com/office/drawing/2014/main" id="{96F0A86B-7F85-FF4B-F63F-F61320832AD5}"/>
              </a:ext>
            </a:extLst>
          </p:cNvPr>
          <p:cNvSpPr/>
          <p:nvPr/>
        </p:nvSpPr>
        <p:spPr>
          <a:xfrm>
            <a:off x="549189" y="4495966"/>
            <a:ext cx="1892019"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Bulk update permissions</a:t>
            </a:r>
          </a:p>
        </p:txBody>
      </p:sp>
      <p:pic>
        <p:nvPicPr>
          <p:cNvPr id="3" name="MPPC Stay up to date">
            <a:hlinkClick r:id="" action="ppaction://media"/>
            <a:extLst>
              <a:ext uri="{FF2B5EF4-FFF2-40B4-BE49-F238E27FC236}">
                <a16:creationId xmlns:a16="http://schemas.microsoft.com/office/drawing/2014/main" id="{064C06C7-1FCD-C587-7536-6E70BAFAF0C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18866" y="538213"/>
            <a:ext cx="9659424" cy="4818393"/>
          </a:xfrm>
          <a:prstGeom prst="rect">
            <a:avLst/>
          </a:prstGeom>
        </p:spPr>
      </p:pic>
    </p:spTree>
    <p:extLst>
      <p:ext uri="{BB962C8B-B14F-4D97-AF65-F5344CB8AC3E}">
        <p14:creationId xmlns:p14="http://schemas.microsoft.com/office/powerpoint/2010/main" val="3012085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D9ADA-C82E-A11F-DC9E-E06C02BF1E55}"/>
              </a:ext>
            </a:extLst>
          </p:cNvPr>
          <p:cNvSpPr>
            <a:spLocks noGrp="1"/>
          </p:cNvSpPr>
          <p:nvPr>
            <p:ph type="title"/>
          </p:nvPr>
        </p:nvSpPr>
        <p:spPr/>
        <p:txBody>
          <a:bodyPr/>
          <a:lstStyle/>
          <a:p>
            <a:endParaRPr lang="en-US"/>
          </a:p>
        </p:txBody>
      </p:sp>
      <p:pic>
        <p:nvPicPr>
          <p:cNvPr id="3" name="MPPC Environment Request demo">
            <a:hlinkClick r:id="" action="ppaction://media"/>
            <a:extLst>
              <a:ext uri="{FF2B5EF4-FFF2-40B4-BE49-F238E27FC236}">
                <a16:creationId xmlns:a16="http://schemas.microsoft.com/office/drawing/2014/main" id="{98F51039-3B6F-ACD8-715E-BF3C8DA1136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189" t="7209" r="1210" b="7209"/>
          <a:stretch>
            <a:fillRect/>
          </a:stretch>
        </p:blipFill>
        <p:spPr>
          <a:xfrm>
            <a:off x="442136" y="741968"/>
            <a:ext cx="11322967" cy="5584875"/>
          </a:xfrm>
          <a:prstGeom prst="rect">
            <a:avLst/>
          </a:prstGeom>
        </p:spPr>
      </p:pic>
      <p:sp>
        <p:nvSpPr>
          <p:cNvPr id="7" name="Title 1">
            <a:extLst>
              <a:ext uri="{FF2B5EF4-FFF2-40B4-BE49-F238E27FC236}">
                <a16:creationId xmlns:a16="http://schemas.microsoft.com/office/drawing/2014/main" id="{34BF931E-F334-8D34-2258-C6C3F1A95752}"/>
              </a:ext>
            </a:extLst>
          </p:cNvPr>
          <p:cNvSpPr txBox="1">
            <a:spLocks/>
          </p:cNvSpPr>
          <p:nvPr/>
        </p:nvSpPr>
        <p:spPr>
          <a:xfrm>
            <a:off x="434516" y="57448"/>
            <a:ext cx="11055907" cy="498598"/>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cs typeface="Segoe UI"/>
              </a:rPr>
              <a:t>Demo</a:t>
            </a:r>
          </a:p>
        </p:txBody>
      </p:sp>
    </p:spTree>
    <p:extLst>
      <p:ext uri="{BB962C8B-B14F-4D97-AF65-F5344CB8AC3E}">
        <p14:creationId xmlns:p14="http://schemas.microsoft.com/office/powerpoint/2010/main" val="7481988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08316"/>
            <a:ext cx="1877107"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endParaRPr lang="en-US" sz="800">
              <a:solidFill>
                <a:srgbClr val="E6E6E6"/>
              </a:solidFill>
              <a:latin typeface="Segoe UI Semibold" panose="020B0702040204020203" pitchFamily="34" charset="0"/>
              <a:cs typeface="Segoe UI Semibold" panose="020B0702040204020203" pitchFamily="34" charset="0"/>
            </a:endParaRPr>
          </a:p>
          <a:p>
            <a:pPr defTabSz="914400"/>
            <a:r>
              <a:rPr lang="en-US" sz="800">
                <a:solidFill>
                  <a:srgbClr val="E6E6E6"/>
                </a:solidFill>
                <a:latin typeface="Segoe UI Semibold" panose="020B0702040204020203" pitchFamily="34" charset="0"/>
                <a:cs typeface="Segoe UI Semibold" panose="020B0702040204020203" pitchFamily="34" charset="0"/>
              </a:rPr>
              <a:t>Power  BI dashboards</a:t>
            </a:r>
          </a:p>
          <a:p>
            <a:pPr defTabSz="914400"/>
            <a:endParaRPr lang="en-US" sz="800">
              <a:solidFill>
                <a:srgbClr val="E6E6E6"/>
              </a:solidFill>
              <a:latin typeface="Segoe UI Semibold" panose="020B0702040204020203" pitchFamily="34" charset="0"/>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3E1EF1E4-4AE6-45BC-AD71-00A21847A587}"/>
              </a:ext>
            </a:extLst>
          </p:cNvPr>
          <p:cNvSpPr/>
          <p:nvPr/>
        </p:nvSpPr>
        <p:spPr>
          <a:xfrm>
            <a:off x="549189" y="3950775"/>
            <a:ext cx="1892019"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Stay up to date</a:t>
            </a: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FFFFF"/>
                </a:solidFill>
                <a:effectLst/>
                <a:uLnTx/>
                <a:uFillTx/>
                <a:latin typeface="Segoe Pro"/>
                <a:ea typeface="Segoe Pro"/>
                <a:cs typeface="Segoe Pro"/>
              </a:rPr>
              <a:t>As a Microsoft Power Platform admin, Victor wants to bulk update app and flow permissions – for example, to change ownership to a service account or move all apps of a maker to a new owner. </a:t>
            </a:r>
            <a:endParaRPr kumimoji="0" lang="en-US" sz="1400" b="0" i="0" u="none" strike="noStrike" kern="1200" cap="none" spc="0" normalizeH="0" baseline="0" noProof="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363987"/>
            <a:ext cx="1872362"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r>
              <a:rPr lang="en-US" sz="800">
                <a:solidFill>
                  <a:srgbClr val="E6E6E6"/>
                </a:solidFill>
                <a:latin typeface="Segoe UI Semibold" panose="020B0702040204020203" pitchFamily="34" charset="0"/>
                <a:cs typeface="Segoe UI Semibold" panose="020B0702040204020203" pitchFamily="34" charset="0"/>
              </a:rPr>
              <a:t>Act on insights</a:t>
            </a:r>
          </a:p>
        </p:txBody>
      </p:sp>
      <p:sp>
        <p:nvSpPr>
          <p:cNvPr id="8" name="Rectangle: Rounded Corners 7">
            <a:extLst>
              <a:ext uri="{FF2B5EF4-FFF2-40B4-BE49-F238E27FC236}">
                <a16:creationId xmlns:a16="http://schemas.microsoft.com/office/drawing/2014/main" id="{96F0A86B-7F85-FF4B-F63F-F61320832AD5}"/>
              </a:ext>
            </a:extLst>
          </p:cNvPr>
          <p:cNvSpPr/>
          <p:nvPr/>
        </p:nvSpPr>
        <p:spPr>
          <a:xfrm>
            <a:off x="549189" y="4495966"/>
            <a:ext cx="1892019"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Bulk update permissions</a:t>
            </a:r>
          </a:p>
        </p:txBody>
      </p:sp>
      <p:pic>
        <p:nvPicPr>
          <p:cNvPr id="5" name="MPPC Set App Permissions">
            <a:hlinkClick r:id="" action="ppaction://media"/>
            <a:extLst>
              <a:ext uri="{FF2B5EF4-FFF2-40B4-BE49-F238E27FC236}">
                <a16:creationId xmlns:a16="http://schemas.microsoft.com/office/drawing/2014/main" id="{0D79B9CA-F645-7CE5-F222-803C8203F94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399209" y="414174"/>
            <a:ext cx="10134099" cy="5055174"/>
          </a:xfrm>
          <a:prstGeom prst="rect">
            <a:avLst/>
          </a:prstGeom>
        </p:spPr>
      </p:pic>
    </p:spTree>
    <p:extLst>
      <p:ext uri="{BB962C8B-B14F-4D97-AF65-F5344CB8AC3E}">
        <p14:creationId xmlns:p14="http://schemas.microsoft.com/office/powerpoint/2010/main" val="1872107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6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B3F13D-1CC0-4D93-B972-81E644259E64}"/>
              </a:ext>
            </a:extLst>
          </p:cNvPr>
          <p:cNvSpPr/>
          <p:nvPr/>
        </p:nvSpPr>
        <p:spPr>
          <a:xfrm>
            <a:off x="510087" y="3225745"/>
            <a:ext cx="1877107" cy="404949"/>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Segoe UI"/>
                <a:ea typeface="+mn-ea"/>
                <a:cs typeface="+mn-cs"/>
              </a:rPr>
              <a:t>Environment Request</a:t>
            </a: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Segoe Pro"/>
                <a:ea typeface="+mn-ea"/>
                <a:cs typeface="Segoe UI" panose="020B0502040204020203" pitchFamily="34" charset="0"/>
              </a:rPr>
              <a:t>Cameron is excited about </a:t>
            </a:r>
            <a:r>
              <a:rPr lang="en-US" dirty="0">
                <a:solidFill>
                  <a:srgbClr val="FFFFFF"/>
                </a:solidFill>
                <a:latin typeface="Segoe Pro"/>
              </a:rPr>
              <a:t>working with Power Platform – however, there’s so much information out there both internally and externally, it can be a little hard to stay up to date. She uses the Maker Command Center to browse bookmarks her admins are sharing and  learn blog posts and learning paths.</a:t>
            </a:r>
            <a:endParaRPr kumimoji="0" lang="en-US" sz="1100" b="0" i="0" u="none" strike="noStrike" kern="1200" cap="none" spc="0" normalizeH="0" baseline="0" noProof="0" dirty="0">
              <a:ln>
                <a:noFill/>
              </a:ln>
              <a:solidFill>
                <a:srgbClr val="FFFFFF"/>
              </a:solidFill>
              <a:effectLst/>
              <a:uLnTx/>
              <a:uFillTx/>
              <a:latin typeface="Segoe Pro"/>
              <a:ea typeface="+mn-ea"/>
              <a:cs typeface="Segoe UI" panose="020B0502040204020203" pitchFamily="34" charset="0"/>
            </a:endParaRPr>
          </a:p>
        </p:txBody>
      </p:sp>
      <p:grpSp>
        <p:nvGrpSpPr>
          <p:cNvPr id="40" name="Group 39">
            <a:extLst>
              <a:ext uri="{FF2B5EF4-FFF2-40B4-BE49-F238E27FC236}">
                <a16:creationId xmlns:a16="http://schemas.microsoft.com/office/drawing/2014/main" id="{C047AF83-A8F7-4D14-942A-7336C76F4B8B}"/>
              </a:ext>
            </a:extLst>
          </p:cNvPr>
          <p:cNvGrpSpPr>
            <a:grpSpLocks noChangeAspect="1"/>
          </p:cNvGrpSpPr>
          <p:nvPr/>
        </p:nvGrpSpPr>
        <p:grpSpPr>
          <a:xfrm>
            <a:off x="300447" y="5245181"/>
            <a:ext cx="1872363" cy="1874519"/>
            <a:chOff x="625762" y="2220626"/>
            <a:chExt cx="2228570" cy="2228570"/>
          </a:xfrm>
        </p:grpSpPr>
        <p:sp>
          <p:nvSpPr>
            <p:cNvPr id="41" name="Oval 40">
              <a:extLst>
                <a:ext uri="{FF2B5EF4-FFF2-40B4-BE49-F238E27FC236}">
                  <a16:creationId xmlns:a16="http://schemas.microsoft.com/office/drawing/2014/main" id="{8A5AC038-6207-41F7-AE88-583D907A1032}"/>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B3DEE82E-CA60-4B2D-BB8F-D50FD7B871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4064"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Cameron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Maker</a:t>
              </a:r>
            </a:p>
          </p:txBody>
        </p:sp>
      </p:grpSp>
      <p:sp>
        <p:nvSpPr>
          <p:cNvPr id="6" name="Rectangle: Rounded Corners 5">
            <a:extLst>
              <a:ext uri="{FF2B5EF4-FFF2-40B4-BE49-F238E27FC236}">
                <a16:creationId xmlns:a16="http://schemas.microsoft.com/office/drawing/2014/main" id="{E12EBA7A-08DE-23A6-9361-88B20D37328C}"/>
              </a:ext>
            </a:extLst>
          </p:cNvPr>
          <p:cNvSpPr/>
          <p:nvPr/>
        </p:nvSpPr>
        <p:spPr>
          <a:xfrm>
            <a:off x="527755" y="3731519"/>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Compliance Process</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3" name="MPPC Environment Request demo">
            <a:hlinkClick r:id="" action="ppaction://media"/>
            <a:extLst>
              <a:ext uri="{FF2B5EF4-FFF2-40B4-BE49-F238E27FC236}">
                <a16:creationId xmlns:a16="http://schemas.microsoft.com/office/drawing/2014/main" id="{31C1E2DC-AC55-1133-2242-8A2940E3038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189" t="7209" r="1210" b="7209"/>
          <a:stretch>
            <a:fillRect/>
          </a:stretch>
        </p:blipFill>
        <p:spPr>
          <a:xfrm>
            <a:off x="3626516" y="418956"/>
            <a:ext cx="10483023" cy="5170586"/>
          </a:xfrm>
          <a:prstGeom prst="rect">
            <a:avLst/>
          </a:prstGeom>
        </p:spPr>
      </p:pic>
    </p:spTree>
    <p:extLst>
      <p:ext uri="{BB962C8B-B14F-4D97-AF65-F5344CB8AC3E}">
        <p14:creationId xmlns:p14="http://schemas.microsoft.com/office/powerpoint/2010/main" val="28272061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3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fullScrn="1">
              <p:cMediaNode vol="80000" mute="1">
                <p:cTn id="12" repeatCount="indefinite"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B3F13D-1CC0-4D93-B972-81E644259E64}"/>
              </a:ext>
            </a:extLst>
          </p:cNvPr>
          <p:cNvSpPr/>
          <p:nvPr/>
        </p:nvSpPr>
        <p:spPr>
          <a:xfrm>
            <a:off x="484484" y="3217784"/>
            <a:ext cx="1877107"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Segoe UI"/>
                <a:ea typeface="+mn-ea"/>
                <a:cs typeface="+mn-cs"/>
              </a:rPr>
              <a:t>Stay up to date</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DCD3062F-5627-4092-90A6-95B4803E3B98}"/>
              </a:ext>
            </a:extLst>
          </p:cNvPr>
          <p:cNvSpPr/>
          <p:nvPr/>
        </p:nvSpPr>
        <p:spPr>
          <a:xfrm>
            <a:off x="484484" y="3686116"/>
            <a:ext cx="1872362" cy="404949"/>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Compliance process</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FFFFFF"/>
                </a:solidFill>
                <a:effectLst/>
                <a:uLnTx/>
                <a:uFillTx/>
                <a:latin typeface="Segoe Pro"/>
                <a:ea typeface="+mn-ea"/>
                <a:cs typeface="Segoe UI" panose="020B0502040204020203" pitchFamily="34" charset="0"/>
              </a:rPr>
              <a:t>One of Cameron’s early apps is in the Default environment and has recently increased in usage – an automated process prompts her to provide a business justification and mitigation plan for this app for Victor to review. Based on this information, Victor can then suggest the best ALM and support process for this app.</a:t>
            </a:r>
          </a:p>
        </p:txBody>
      </p:sp>
      <p:grpSp>
        <p:nvGrpSpPr>
          <p:cNvPr id="40" name="Group 39">
            <a:extLst>
              <a:ext uri="{FF2B5EF4-FFF2-40B4-BE49-F238E27FC236}">
                <a16:creationId xmlns:a16="http://schemas.microsoft.com/office/drawing/2014/main" id="{C047AF83-A8F7-4D14-942A-7336C76F4B8B}"/>
              </a:ext>
            </a:extLst>
          </p:cNvPr>
          <p:cNvGrpSpPr>
            <a:grpSpLocks noChangeAspect="1"/>
          </p:cNvGrpSpPr>
          <p:nvPr/>
        </p:nvGrpSpPr>
        <p:grpSpPr>
          <a:xfrm>
            <a:off x="300447" y="5245181"/>
            <a:ext cx="1872363" cy="1874519"/>
            <a:chOff x="625762" y="2220626"/>
            <a:chExt cx="2228570" cy="2228570"/>
          </a:xfrm>
        </p:grpSpPr>
        <p:sp>
          <p:nvSpPr>
            <p:cNvPr id="41" name="Oval 40">
              <a:extLst>
                <a:ext uri="{FF2B5EF4-FFF2-40B4-BE49-F238E27FC236}">
                  <a16:creationId xmlns:a16="http://schemas.microsoft.com/office/drawing/2014/main" id="{8A5AC038-6207-41F7-AE88-583D907A1032}"/>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B3DEE82E-CA60-4B2D-BB8F-D50FD7B871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4064"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Cameron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Maker</a:t>
              </a:r>
            </a:p>
          </p:txBody>
        </p:sp>
      </p:grpSp>
      <p:pic>
        <p:nvPicPr>
          <p:cNvPr id="3" name="MPPC Dev Compliance">
            <a:hlinkClick r:id="" action="ppaction://media"/>
            <a:extLst>
              <a:ext uri="{FF2B5EF4-FFF2-40B4-BE49-F238E27FC236}">
                <a16:creationId xmlns:a16="http://schemas.microsoft.com/office/drawing/2014/main" id="{CF7D9424-F51E-2139-C931-3B1E038566B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92803" y="380455"/>
            <a:ext cx="10373618" cy="5174653"/>
          </a:xfrm>
          <a:prstGeom prst="rect">
            <a:avLst/>
          </a:prstGeom>
        </p:spPr>
      </p:pic>
    </p:spTree>
    <p:extLst>
      <p:ext uri="{BB962C8B-B14F-4D97-AF65-F5344CB8AC3E}">
        <p14:creationId xmlns:p14="http://schemas.microsoft.com/office/powerpoint/2010/main" val="4213510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fullScrn="1">
              <p:cMediaNode vol="80000">
                <p:cTn id="12" repeatCount="indefinite"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FFFFFF"/>
                </a:solidFill>
                <a:effectLst/>
                <a:uLnTx/>
                <a:uFillTx/>
                <a:latin typeface="Segoe Pro"/>
                <a:ea typeface="+mn-ea"/>
                <a:cs typeface="Segoe UI" panose="020B0502040204020203" pitchFamily="34" charset="0"/>
              </a:rPr>
              <a:t>Viktor has implemented Power Platform governance and nurture processes – and is keen to find out what works’ and doesn’t work for the makers in the organization. The Pulse feedback prompts makers to provide feedback on the Power Platform adoption strategy, and Viktor can use a dashboard to analyze the feedback provided.</a:t>
            </a:r>
          </a:p>
        </p:txBody>
      </p:sp>
      <p:grpSp>
        <p:nvGrpSpPr>
          <p:cNvPr id="40" name="Group 39">
            <a:extLst>
              <a:ext uri="{FF2B5EF4-FFF2-40B4-BE49-F238E27FC236}">
                <a16:creationId xmlns:a16="http://schemas.microsoft.com/office/drawing/2014/main" id="{C047AF83-A8F7-4D14-942A-7336C76F4B8B}"/>
              </a:ext>
            </a:extLst>
          </p:cNvPr>
          <p:cNvGrpSpPr>
            <a:grpSpLocks noChangeAspect="1"/>
          </p:cNvGrpSpPr>
          <p:nvPr/>
        </p:nvGrpSpPr>
        <p:grpSpPr>
          <a:xfrm>
            <a:off x="300447" y="5245181"/>
            <a:ext cx="1872363" cy="1874519"/>
            <a:chOff x="625762" y="2220626"/>
            <a:chExt cx="2228570" cy="2228570"/>
          </a:xfrm>
        </p:grpSpPr>
        <p:sp>
          <p:nvSpPr>
            <p:cNvPr id="41" name="Oval 40">
              <a:extLst>
                <a:ext uri="{FF2B5EF4-FFF2-40B4-BE49-F238E27FC236}">
                  <a16:creationId xmlns:a16="http://schemas.microsoft.com/office/drawing/2014/main" id="{8A5AC038-6207-41F7-AE88-583D907A1032}"/>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B3DEE82E-CA60-4B2D-BB8F-D50FD7B8710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4064"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Cameron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Maker</a:t>
              </a:r>
            </a:p>
          </p:txBody>
        </p:sp>
      </p:grpSp>
      <p:sp>
        <p:nvSpPr>
          <p:cNvPr id="14" name="Rectangle: Rounded Corners 13">
            <a:extLst>
              <a:ext uri="{FF2B5EF4-FFF2-40B4-BE49-F238E27FC236}">
                <a16:creationId xmlns:a16="http://schemas.microsoft.com/office/drawing/2014/main" id="{2BC53D1A-DC4B-1617-B5F9-9ADA08EFA072}"/>
              </a:ext>
            </a:extLst>
          </p:cNvPr>
          <p:cNvSpPr/>
          <p:nvPr/>
        </p:nvSpPr>
        <p:spPr>
          <a:xfrm>
            <a:off x="484484" y="3217784"/>
            <a:ext cx="1877107"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Segoe UI"/>
                <a:ea typeface="+mn-ea"/>
                <a:cs typeface="+mn-cs"/>
              </a:rPr>
              <a:t>Stay up to date</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F1DF8DA-8EF1-EFDF-41EF-CF2641B40FB1}"/>
              </a:ext>
            </a:extLst>
          </p:cNvPr>
          <p:cNvSpPr/>
          <p:nvPr/>
        </p:nvSpPr>
        <p:spPr>
          <a:xfrm>
            <a:off x="484484" y="3686116"/>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Compliance process</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 name="Rectangle: Rounded Corners 15">
            <a:extLst>
              <a:ext uri="{FF2B5EF4-FFF2-40B4-BE49-F238E27FC236}">
                <a16:creationId xmlns:a16="http://schemas.microsoft.com/office/drawing/2014/main" id="{7D556883-0C60-8281-107A-61769D83F778}"/>
              </a:ext>
            </a:extLst>
          </p:cNvPr>
          <p:cNvSpPr/>
          <p:nvPr/>
        </p:nvSpPr>
        <p:spPr>
          <a:xfrm>
            <a:off x="484484" y="4170017"/>
            <a:ext cx="1872362" cy="404949"/>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Pulse feedback</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Rounded Corners 16">
            <a:extLst>
              <a:ext uri="{FF2B5EF4-FFF2-40B4-BE49-F238E27FC236}">
                <a16:creationId xmlns:a16="http://schemas.microsoft.com/office/drawing/2014/main" id="{A7E57181-AA91-D541-7F94-719E9BCB651A}"/>
              </a:ext>
            </a:extLst>
          </p:cNvPr>
          <p:cNvSpPr/>
          <p:nvPr/>
        </p:nvSpPr>
        <p:spPr>
          <a:xfrm>
            <a:off x="475011" y="4653918"/>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Solution assessment</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descr="Makers receive adaptive cards to provide feedback.">
            <a:extLst>
              <a:ext uri="{FF2B5EF4-FFF2-40B4-BE49-F238E27FC236}">
                <a16:creationId xmlns:a16="http://schemas.microsoft.com/office/drawing/2014/main" id="{95DBDA41-0594-86B3-829B-7D0FF14C2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5232" y="343663"/>
            <a:ext cx="8867697" cy="5202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121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92500" lnSpcReduction="1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100" b="0" i="0" u="none" strike="noStrike" kern="1200" cap="none" spc="0" normalizeH="0" baseline="0" noProof="0" dirty="0">
                <a:ln>
                  <a:noFill/>
                </a:ln>
                <a:solidFill>
                  <a:srgbClr val="FFFFFF"/>
                </a:solidFill>
                <a:effectLst/>
                <a:uLnTx/>
                <a:uFillTx/>
                <a:latin typeface="Segoe Pro"/>
                <a:ea typeface="+mn-ea"/>
                <a:cs typeface="Segoe UI" panose="020B0502040204020203" pitchFamily="34" charset="0"/>
              </a:rPr>
              <a:t>Cameron has an idea for a new app that she wants to build. She wants to make sure she follows all the guidelines and takes additional costs into consideration. She uses the Solution assessment tool to walk through her scenario and receive additional guidance prepared by Viktor.</a:t>
            </a:r>
          </a:p>
        </p:txBody>
      </p:sp>
      <p:grpSp>
        <p:nvGrpSpPr>
          <p:cNvPr id="40" name="Group 39">
            <a:extLst>
              <a:ext uri="{FF2B5EF4-FFF2-40B4-BE49-F238E27FC236}">
                <a16:creationId xmlns:a16="http://schemas.microsoft.com/office/drawing/2014/main" id="{C047AF83-A8F7-4D14-942A-7336C76F4B8B}"/>
              </a:ext>
            </a:extLst>
          </p:cNvPr>
          <p:cNvGrpSpPr>
            <a:grpSpLocks noChangeAspect="1"/>
          </p:cNvGrpSpPr>
          <p:nvPr/>
        </p:nvGrpSpPr>
        <p:grpSpPr>
          <a:xfrm>
            <a:off x="300447" y="5245181"/>
            <a:ext cx="1872363" cy="1874519"/>
            <a:chOff x="625762" y="2220626"/>
            <a:chExt cx="2228570" cy="2228570"/>
          </a:xfrm>
        </p:grpSpPr>
        <p:sp>
          <p:nvSpPr>
            <p:cNvPr id="41" name="Oval 40">
              <a:extLst>
                <a:ext uri="{FF2B5EF4-FFF2-40B4-BE49-F238E27FC236}">
                  <a16:creationId xmlns:a16="http://schemas.microsoft.com/office/drawing/2014/main" id="{8A5AC038-6207-41F7-AE88-583D907A1032}"/>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2" name="Picture 41">
              <a:extLst>
                <a:ext uri="{FF2B5EF4-FFF2-40B4-BE49-F238E27FC236}">
                  <a16:creationId xmlns:a16="http://schemas.microsoft.com/office/drawing/2014/main" id="{B3DEE82E-CA60-4B2D-BB8F-D50FD7B871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4064"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Cameron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Maker</a:t>
              </a:r>
            </a:p>
          </p:txBody>
        </p:sp>
      </p:grpSp>
      <p:sp>
        <p:nvSpPr>
          <p:cNvPr id="14" name="Rectangle: Rounded Corners 13">
            <a:extLst>
              <a:ext uri="{FF2B5EF4-FFF2-40B4-BE49-F238E27FC236}">
                <a16:creationId xmlns:a16="http://schemas.microsoft.com/office/drawing/2014/main" id="{2BC53D1A-DC4B-1617-B5F9-9ADA08EFA072}"/>
              </a:ext>
            </a:extLst>
          </p:cNvPr>
          <p:cNvSpPr/>
          <p:nvPr/>
        </p:nvSpPr>
        <p:spPr>
          <a:xfrm>
            <a:off x="484484" y="3217784"/>
            <a:ext cx="1877107"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dirty="0">
                <a:ln>
                  <a:noFill/>
                </a:ln>
                <a:solidFill>
                  <a:srgbClr val="FFFFFF"/>
                </a:solidFill>
                <a:effectLst/>
                <a:uLnTx/>
                <a:uFillTx/>
                <a:latin typeface="Segoe UI"/>
                <a:ea typeface="+mn-ea"/>
                <a:cs typeface="+mn-cs"/>
              </a:rPr>
              <a:t>Stay up to date</a:t>
            </a:r>
            <a:endParaRPr kumimoji="0" lang="en-US" sz="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0F1DF8DA-8EF1-EFDF-41EF-CF2641B40FB1}"/>
              </a:ext>
            </a:extLst>
          </p:cNvPr>
          <p:cNvSpPr/>
          <p:nvPr/>
        </p:nvSpPr>
        <p:spPr>
          <a:xfrm>
            <a:off x="484484" y="3686116"/>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Compliance process</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 name="Rectangle: Rounded Corners 15">
            <a:extLst>
              <a:ext uri="{FF2B5EF4-FFF2-40B4-BE49-F238E27FC236}">
                <a16:creationId xmlns:a16="http://schemas.microsoft.com/office/drawing/2014/main" id="{7D556883-0C60-8281-107A-61769D83F778}"/>
              </a:ext>
            </a:extLst>
          </p:cNvPr>
          <p:cNvSpPr/>
          <p:nvPr/>
        </p:nvSpPr>
        <p:spPr>
          <a:xfrm>
            <a:off x="484484" y="4170017"/>
            <a:ext cx="1872362" cy="404949"/>
          </a:xfrm>
          <a:prstGeom prst="roundRect">
            <a:avLst>
              <a:gd name="adj" fmla="val 50000"/>
            </a:avLst>
          </a:pr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Pulse feedback</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7" name="Rectangle: Rounded Corners 16">
            <a:extLst>
              <a:ext uri="{FF2B5EF4-FFF2-40B4-BE49-F238E27FC236}">
                <a16:creationId xmlns:a16="http://schemas.microsoft.com/office/drawing/2014/main" id="{A7E57181-AA91-D541-7F94-719E9BCB651A}"/>
              </a:ext>
            </a:extLst>
          </p:cNvPr>
          <p:cNvSpPr/>
          <p:nvPr/>
        </p:nvSpPr>
        <p:spPr>
          <a:xfrm>
            <a:off x="475011" y="4653918"/>
            <a:ext cx="1872362" cy="404949"/>
          </a:xfrm>
          <a:prstGeom prst="roundRect">
            <a:avLst>
              <a:gd name="adj" fmla="val 50000"/>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Solution assessment</a:t>
            </a:r>
            <a:endParaRPr kumimoji="0" lang="en-US" sz="800" b="1"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3" name="MPPC Solution Assessment">
            <a:hlinkClick r:id="" action="ppaction://media"/>
            <a:extLst>
              <a:ext uri="{FF2B5EF4-FFF2-40B4-BE49-F238E27FC236}">
                <a16:creationId xmlns:a16="http://schemas.microsoft.com/office/drawing/2014/main" id="{09BB392E-81EE-51AF-07B0-AD15A0556CF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32718" y="413412"/>
            <a:ext cx="10264168" cy="5120056"/>
          </a:xfrm>
          <a:prstGeom prst="rect">
            <a:avLst/>
          </a:prstGeom>
        </p:spPr>
      </p:pic>
    </p:spTree>
    <p:extLst>
      <p:ext uri="{BB962C8B-B14F-4D97-AF65-F5344CB8AC3E}">
        <p14:creationId xmlns:p14="http://schemas.microsoft.com/office/powerpoint/2010/main" val="12597417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B3F13D-1CC0-4D93-B972-81E644259E64}"/>
              </a:ext>
            </a:extLst>
          </p:cNvPr>
          <p:cNvSpPr/>
          <p:nvPr/>
        </p:nvSpPr>
        <p:spPr>
          <a:xfrm>
            <a:off x="607920" y="2839915"/>
            <a:ext cx="1877107" cy="404949"/>
          </a:xfrm>
          <a:prstGeom prst="roundRect">
            <a:avLst>
              <a:gd name="adj" fmla="val 5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Segoe UI"/>
                <a:ea typeface="+mn-ea"/>
                <a:cs typeface="+mn-cs"/>
              </a:rPr>
              <a:t>Innovation Backlog</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DCD3062F-5627-4092-90A6-95B4803E3B98}"/>
              </a:ext>
            </a:extLst>
          </p:cNvPr>
          <p:cNvSpPr/>
          <p:nvPr/>
        </p:nvSpPr>
        <p:spPr>
          <a:xfrm>
            <a:off x="607920" y="3456755"/>
            <a:ext cx="1872362" cy="404949"/>
          </a:xfrm>
          <a:prstGeom prst="roundRect">
            <a:avLst>
              <a:gd name="adj" fmla="val 5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 </a:t>
            </a:r>
            <a:r>
              <a:rPr kumimoji="0" lang="en-GB" sz="800" b="1"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catalog</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400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Pro"/>
                <a:ea typeface="Segoe Pro"/>
                <a:cs typeface="Segoe Pro"/>
              </a:rPr>
              <a:t>Anne is using a lot of apps and flows that her colleagues have built, and she has many ideas for further processes that could be digitized and automated – if only she had time to develop them! Instead, she submits them and their value in the Innovation Backlog and hopes an existing maker can help her out.</a:t>
            </a:r>
          </a:p>
        </p:txBody>
      </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Anne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Everyone</a:t>
              </a:r>
            </a:p>
          </p:txBody>
        </p:sp>
      </p:grpSp>
      <p:sp>
        <p:nvSpPr>
          <p:cNvPr id="13" name="Oval 12">
            <a:extLst>
              <a:ext uri="{FF2B5EF4-FFF2-40B4-BE49-F238E27FC236}">
                <a16:creationId xmlns:a16="http://schemas.microsoft.com/office/drawing/2014/main" id="{B1B08337-BBFA-9383-4987-18A82DB037E1}"/>
              </a:ext>
            </a:extLst>
          </p:cNvPr>
          <p:cNvSpPr/>
          <p:nvPr/>
        </p:nvSpPr>
        <p:spPr>
          <a:xfrm>
            <a:off x="200603" y="5299819"/>
            <a:ext cx="1833153" cy="181146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53F20EE-59B2-33CA-3006-BDF8DB304B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160" y="5474450"/>
            <a:ext cx="1438250" cy="1456785"/>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pic>
        <p:nvPicPr>
          <p:cNvPr id="211970" name="Picture 2" descr="Innovation Backlog app.">
            <a:extLst>
              <a:ext uri="{FF2B5EF4-FFF2-40B4-BE49-F238E27FC236}">
                <a16:creationId xmlns:a16="http://schemas.microsoft.com/office/drawing/2014/main" id="{91C19170-A487-EC16-B27D-D5A781671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0957" y="326231"/>
            <a:ext cx="8612273" cy="49735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a:extLst>
              <a:ext uri="{FF2B5EF4-FFF2-40B4-BE49-F238E27FC236}">
                <a16:creationId xmlns:a16="http://schemas.microsoft.com/office/drawing/2014/main" id="{F0928E28-8F4C-6497-40E6-9EAF10763AC6}"/>
              </a:ext>
            </a:extLst>
          </p:cNvPr>
          <p:cNvSpPr/>
          <p:nvPr/>
        </p:nvSpPr>
        <p:spPr>
          <a:xfrm>
            <a:off x="607920" y="4036335"/>
            <a:ext cx="1872362" cy="404949"/>
          </a:xfrm>
          <a:prstGeom prst="roundRect">
            <a:avLst>
              <a:gd name="adj" fmla="val 5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Video hub</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2363792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0C241EC-65A6-4BD1-9036-DA2C0D775D5D}"/>
              </a:ext>
            </a:extLst>
          </p:cNvPr>
          <p:cNvSpPr>
            <a:spLocks noGrp="1"/>
          </p:cNvSpPr>
          <p:nvPr>
            <p:ph type="body" sz="quarter" idx="4294967295"/>
          </p:nvPr>
        </p:nvSpPr>
        <p:spPr>
          <a:xfrm>
            <a:off x="413926" y="1498600"/>
            <a:ext cx="4340225" cy="3416320"/>
          </a:xfrm>
        </p:spPr>
        <p:txBody>
          <a:bodyPr vert="horz" wrap="square" lIns="0" tIns="0" rIns="0" bIns="0" rtlCol="0" anchor="t">
            <a:spAutoFit/>
          </a:bodyPr>
          <a:lstStyle/>
          <a:p>
            <a:pPr marL="0" indent="0">
              <a:spcBef>
                <a:spcPts val="0"/>
              </a:spcBef>
              <a:buClrTx/>
              <a:buNone/>
            </a:pPr>
            <a:r>
              <a:rPr lang="en-US" sz="1600" b="1" dirty="0">
                <a:latin typeface="Segoe UI"/>
                <a:cs typeface="Segoe UI"/>
              </a:rPr>
              <a:t>WHAT: </a:t>
            </a:r>
            <a:endParaRPr lang="en-US" sz="1600" b="1" dirty="0">
              <a:latin typeface="Segoe UI" panose="020B0502040204020203" pitchFamily="34" charset="0"/>
            </a:endParaRPr>
          </a:p>
          <a:p>
            <a:pPr>
              <a:spcBef>
                <a:spcPts val="0"/>
              </a:spcBef>
              <a:buClrTx/>
            </a:pPr>
            <a:r>
              <a:rPr lang="en-US" sz="1400" b="0" i="0" dirty="0">
                <a:solidFill>
                  <a:srgbClr val="171717"/>
                </a:solidFill>
                <a:effectLst/>
                <a:latin typeface="Segoe UI"/>
                <a:cs typeface="Segoe UI"/>
              </a:rPr>
              <a:t>A reference implementation of proven practices designed to give you a starting point when adopting, governing and nurturing Microsoft Power Platform</a:t>
            </a:r>
          </a:p>
          <a:p>
            <a:pPr>
              <a:spcBef>
                <a:spcPts val="0"/>
              </a:spcBef>
              <a:buClrTx/>
            </a:pPr>
            <a:r>
              <a:rPr lang="en-US" sz="1400" dirty="0">
                <a:solidFill>
                  <a:srgbClr val="171717"/>
                </a:solidFill>
                <a:latin typeface="Segoe UI"/>
                <a:cs typeface="Segoe UI"/>
              </a:rPr>
              <a:t>Representative of what we have learned from customers</a:t>
            </a:r>
          </a:p>
          <a:p>
            <a:pPr>
              <a:spcBef>
                <a:spcPts val="0"/>
              </a:spcBef>
              <a:buClrTx/>
            </a:pPr>
            <a:r>
              <a:rPr lang="en-US" sz="1400" b="0" i="0" dirty="0">
                <a:solidFill>
                  <a:srgbClr val="171717"/>
                </a:solidFill>
                <a:effectLst/>
                <a:latin typeface="Segoe UI"/>
                <a:cs typeface="Segoe UI"/>
              </a:rPr>
              <a:t>Innovation and experimentation </a:t>
            </a:r>
          </a:p>
          <a:p>
            <a:pPr>
              <a:spcBef>
                <a:spcPts val="0"/>
              </a:spcBef>
              <a:buClrTx/>
            </a:pPr>
            <a:r>
              <a:rPr lang="en-GB" sz="1400" dirty="0">
                <a:solidFill>
                  <a:srgbClr val="171717"/>
                </a:solidFill>
                <a:latin typeface="Segoe UI"/>
                <a:cs typeface="Segoe UI"/>
              </a:rPr>
              <a:t>Implemented in an open-source low code model</a:t>
            </a:r>
          </a:p>
          <a:p>
            <a:pPr>
              <a:spcBef>
                <a:spcPts val="0"/>
              </a:spcBef>
              <a:buClrTx/>
            </a:pPr>
            <a:endParaRPr lang="en-US" sz="1600" b="1" dirty="0">
              <a:latin typeface="Segoe UI"/>
              <a:cs typeface="Segoe UI"/>
            </a:endParaRPr>
          </a:p>
          <a:p>
            <a:pPr marL="0" indent="0">
              <a:spcBef>
                <a:spcPts val="0"/>
              </a:spcBef>
              <a:buClrTx/>
              <a:buNone/>
            </a:pPr>
            <a:br>
              <a:rPr lang="en-US" sz="1600" b="1" dirty="0">
                <a:latin typeface="Segoe UI"/>
                <a:cs typeface="Segoe UI"/>
              </a:rPr>
            </a:br>
            <a:r>
              <a:rPr lang="en-US" sz="1600" b="1" dirty="0">
                <a:latin typeface="Segoe UI"/>
                <a:cs typeface="Segoe UI"/>
              </a:rPr>
              <a:t>WHY:</a:t>
            </a:r>
            <a:endParaRPr lang="en-US" sz="1400" dirty="0">
              <a:solidFill>
                <a:srgbClr val="171717"/>
              </a:solidFill>
              <a:latin typeface="Segoe UI"/>
              <a:cs typeface="Segoe UI"/>
            </a:endParaRPr>
          </a:p>
          <a:p>
            <a:pPr>
              <a:spcBef>
                <a:spcPts val="0"/>
              </a:spcBef>
              <a:buClrTx/>
            </a:pPr>
            <a:r>
              <a:rPr lang="en-US" sz="1400" b="0" i="0" dirty="0">
                <a:solidFill>
                  <a:srgbClr val="171717"/>
                </a:solidFill>
                <a:effectLst/>
                <a:latin typeface="Segoe UI" panose="020B0502040204020203" pitchFamily="34" charset="0"/>
              </a:rPr>
              <a:t>Learn from some of the largest organizations implementing Power Platform. </a:t>
            </a:r>
          </a:p>
          <a:p>
            <a:pPr>
              <a:spcBef>
                <a:spcPts val="0"/>
              </a:spcBef>
              <a:buClrTx/>
            </a:pPr>
            <a:r>
              <a:rPr lang="en-US" sz="1400" dirty="0">
                <a:solidFill>
                  <a:srgbClr val="171717"/>
                </a:solidFill>
                <a:latin typeface="Segoe UI" panose="020B0502040204020203" pitchFamily="34" charset="0"/>
              </a:rPr>
              <a:t>Provide signals on what matter most to you to influence the future product roadmap</a:t>
            </a:r>
            <a:endParaRPr lang="en-US" sz="1400" b="0" i="0" dirty="0">
              <a:solidFill>
                <a:srgbClr val="171717"/>
              </a:solidFill>
              <a:effectLst/>
              <a:latin typeface="Segoe UI" panose="020B0502040204020203" pitchFamily="34" charset="0"/>
            </a:endParaRPr>
          </a:p>
          <a:p>
            <a:pPr>
              <a:spcBef>
                <a:spcPts val="0"/>
              </a:spcBef>
              <a:buClrTx/>
            </a:pPr>
            <a:endParaRPr lang="en-US" sz="1800" b="1" dirty="0">
              <a:latin typeface="Segoe UI" panose="020B0502040204020203" pitchFamily="34" charset="0"/>
            </a:endParaRPr>
          </a:p>
        </p:txBody>
      </p:sp>
      <p:sp>
        <p:nvSpPr>
          <p:cNvPr id="28" name="Title 3">
            <a:extLst>
              <a:ext uri="{FF2B5EF4-FFF2-40B4-BE49-F238E27FC236}">
                <a16:creationId xmlns:a16="http://schemas.microsoft.com/office/drawing/2014/main" id="{A48947BF-5DB9-41C7-B152-68DFB31E6E7D}"/>
              </a:ext>
            </a:extLst>
          </p:cNvPr>
          <p:cNvSpPr txBox="1">
            <a:spLocks/>
          </p:cNvSpPr>
          <p:nvPr/>
        </p:nvSpPr>
        <p:spPr>
          <a:xfrm>
            <a:off x="417720" y="270599"/>
            <a:ext cx="10002292" cy="58924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0000"/>
                </a:solidFill>
                <a:effectLst/>
                <a:uLnTx/>
                <a:uFillTx/>
                <a:latin typeface="Segoe UI Semibold"/>
                <a:ea typeface="+mn-ea"/>
                <a:cs typeface="Segoe UI"/>
              </a:rPr>
              <a:t>What is the </a:t>
            </a:r>
            <a:r>
              <a:rPr kumimoji="0" lang="en-US" sz="2800" b="0" i="0" u="none" strike="noStrike" kern="1200" cap="none" spc="-49" normalizeH="0" baseline="0" noProof="0" err="1">
                <a:ln w="3175">
                  <a:noFill/>
                </a:ln>
                <a:solidFill>
                  <a:srgbClr val="000000"/>
                </a:solidFill>
                <a:effectLst/>
                <a:uLnTx/>
                <a:uFillTx/>
                <a:latin typeface="Segoe UI Semibold"/>
                <a:ea typeface="+mn-ea"/>
                <a:cs typeface="Segoe UI"/>
              </a:rPr>
              <a:t>CoE</a:t>
            </a:r>
            <a:r>
              <a:rPr kumimoji="0" lang="en-US" sz="2800" b="0" i="0" u="none" strike="noStrike" kern="1200" cap="none" spc="-49" normalizeH="0" baseline="0" noProof="0">
                <a:ln w="3175">
                  <a:noFill/>
                </a:ln>
                <a:solidFill>
                  <a:srgbClr val="000000"/>
                </a:solidFill>
                <a:effectLst/>
                <a:uLnTx/>
                <a:uFillTx/>
                <a:latin typeface="Segoe UI Semibold"/>
                <a:ea typeface="+mn-ea"/>
                <a:cs typeface="Segoe UI"/>
              </a:rPr>
              <a:t> Starter Kit?</a:t>
            </a:r>
          </a:p>
        </p:txBody>
      </p:sp>
      <p:sp>
        <p:nvSpPr>
          <p:cNvPr id="33" name="TextBox 32">
            <a:extLst>
              <a:ext uri="{FF2B5EF4-FFF2-40B4-BE49-F238E27FC236}">
                <a16:creationId xmlns:a16="http://schemas.microsoft.com/office/drawing/2014/main" id="{9A6F68E5-C6A0-48C5-87D5-7A8A7177FA1A}"/>
              </a:ext>
            </a:extLst>
          </p:cNvPr>
          <p:cNvSpPr txBox="1"/>
          <p:nvPr/>
        </p:nvSpPr>
        <p:spPr>
          <a:xfrm>
            <a:off x="306948" y="5261076"/>
            <a:ext cx="3460281"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LEARN MORE</a:t>
            </a:r>
            <a:r>
              <a:rPr kumimoji="0" lang="en-US" sz="1600" b="1" i="0" u="none" strike="noStrike" kern="1200" cap="none" spc="0" normalizeH="0" baseline="0" noProof="0">
                <a:ln>
                  <a:noFill/>
                </a:ln>
                <a:solidFill>
                  <a:srgbClr val="000000"/>
                </a:solidFill>
                <a:effectLst/>
                <a:uLnTx/>
                <a:uFillTx/>
                <a:latin typeface="Segoe UI" panose="020B0502040204020203" pitchFamily="34" charset="0"/>
                <a:ea typeface="+mn-ea"/>
                <a:cs typeface="+mn-cs"/>
              </a:rPr>
              <a:t>: </a:t>
            </a:r>
          </a:p>
          <a:p>
            <a:pPr marR="0" lvl="0" algn="l" defTabSz="914400" rtl="0" eaLnBrk="1" fontAlgn="auto" latinLnBrk="0" hangingPunct="1">
              <a:lnSpc>
                <a:spcPct val="100000"/>
              </a:lnSpc>
              <a:spcBef>
                <a:spcPts val="0"/>
              </a:spcBef>
              <a:spcAft>
                <a:spcPts val="0"/>
              </a:spcAft>
              <a:buClrTx/>
              <a:buSzTx/>
              <a:tabLst/>
              <a:defRPr/>
            </a:pPr>
            <a:r>
              <a:rPr kumimoji="0" lang="en-US" sz="1400" b="0" i="0" u="none" strike="noStrike" kern="1200" cap="none" spc="0" normalizeH="0" baseline="0" noProof="0">
                <a:ln>
                  <a:noFill/>
                </a:ln>
                <a:solidFill>
                  <a:srgbClr val="0066FF"/>
                </a:solidFill>
                <a:effectLst/>
                <a:uLnTx/>
                <a:uFillTx/>
                <a:latin typeface="Segoe UI" panose="020B0502040204020203" pitchFamily="34" charset="0"/>
                <a:ea typeface="+mn-ea"/>
                <a:cs typeface="+mn-cs"/>
                <a:hlinkClick r:id="rId3"/>
              </a:rPr>
              <a:t>https://aka.ms/coestarterkit</a:t>
            </a:r>
            <a:r>
              <a:rPr kumimoji="0" lang="en-US" sz="1400" b="0" i="0" u="none" strike="noStrike" kern="1200" cap="none" spc="0" normalizeH="0" baseline="0" noProof="0">
                <a:ln>
                  <a:noFill/>
                </a:ln>
                <a:solidFill>
                  <a:srgbClr val="0066FF"/>
                </a:solidFill>
                <a:effectLst/>
                <a:uLnTx/>
                <a:uFillTx/>
                <a:latin typeface="Segoe UI" panose="020B0502040204020203" pitchFamily="34" charset="0"/>
                <a:ea typeface="+mn-ea"/>
                <a:cs typeface="+mn-cs"/>
              </a:rPr>
              <a:t> </a:t>
            </a:r>
            <a:endParaRPr kumimoji="0" lang="en-US" sz="1400" b="0" i="0" u="none" strike="noStrike" kern="1200" cap="none" spc="0" normalizeH="0" baseline="0" noProof="0" dirty="0">
              <a:ln>
                <a:noFill/>
              </a:ln>
              <a:solidFill>
                <a:srgbClr val="0066FF"/>
              </a:solidFill>
              <a:effectLst/>
              <a:uLnTx/>
              <a:uFillTx/>
              <a:latin typeface="Segoe UI" panose="020B0502040204020203" pitchFamily="34" charset="0"/>
              <a:ea typeface="+mn-ea"/>
              <a:cs typeface="+mn-cs"/>
            </a:endParaRPr>
          </a:p>
        </p:txBody>
      </p:sp>
      <p:sp>
        <p:nvSpPr>
          <p:cNvPr id="15" name="Freeform: Shape 14">
            <a:extLst>
              <a:ext uri="{FF2B5EF4-FFF2-40B4-BE49-F238E27FC236}">
                <a16:creationId xmlns:a16="http://schemas.microsoft.com/office/drawing/2014/main" id="{FC912E01-5C2A-4890-B183-980EEC44256C}"/>
              </a:ext>
            </a:extLst>
          </p:cNvPr>
          <p:cNvSpPr/>
          <p:nvPr/>
        </p:nvSpPr>
        <p:spPr>
          <a:xfrm flipH="1">
            <a:off x="5547048" y="1345586"/>
            <a:ext cx="5981336" cy="3641367"/>
          </a:xfrm>
          <a:custGeom>
            <a:avLst/>
            <a:gdLst>
              <a:gd name="connsiteX0" fmla="*/ 5913456 w 6126400"/>
              <a:gd name="connsiteY0" fmla="*/ 186227 h 3752849"/>
              <a:gd name="connsiteX1" fmla="*/ 5913456 w 6126400"/>
              <a:gd name="connsiteY1" fmla="*/ 3566621 h 3752849"/>
              <a:gd name="connsiteX2" fmla="*/ 5906608 w 6126400"/>
              <a:gd name="connsiteY2" fmla="*/ 3566621 h 3752849"/>
              <a:gd name="connsiteX3" fmla="*/ 219792 w 6126400"/>
              <a:gd name="connsiteY3" fmla="*/ 3566621 h 3752849"/>
              <a:gd name="connsiteX4" fmla="*/ 212944 w 6126400"/>
              <a:gd name="connsiteY4" fmla="*/ 3566621 h 3752849"/>
              <a:gd name="connsiteX5" fmla="*/ 212944 w 6126400"/>
              <a:gd name="connsiteY5" fmla="*/ 186227 h 3752849"/>
              <a:gd name="connsiteX6" fmla="*/ 219792 w 6126400"/>
              <a:gd name="connsiteY6" fmla="*/ 186227 h 3752849"/>
              <a:gd name="connsiteX7" fmla="*/ 5906608 w 6126400"/>
              <a:gd name="connsiteY7" fmla="*/ 186227 h 3752849"/>
              <a:gd name="connsiteX8" fmla="*/ 5962813 w 6126400"/>
              <a:gd name="connsiteY8" fmla="*/ 0 h 3752849"/>
              <a:gd name="connsiteX9" fmla="*/ 5906608 w 6126400"/>
              <a:gd name="connsiteY9" fmla="*/ 0 h 3752849"/>
              <a:gd name="connsiteX10" fmla="*/ 219792 w 6126400"/>
              <a:gd name="connsiteY10" fmla="*/ 0 h 3752849"/>
              <a:gd name="connsiteX11" fmla="*/ 163587 w 6126400"/>
              <a:gd name="connsiteY11" fmla="*/ 0 h 3752849"/>
              <a:gd name="connsiteX12" fmla="*/ 0 w 6126400"/>
              <a:gd name="connsiteY12" fmla="*/ 163587 h 3752849"/>
              <a:gd name="connsiteX13" fmla="*/ 0 w 6126400"/>
              <a:gd name="connsiteY13" fmla="*/ 3589262 h 3752849"/>
              <a:gd name="connsiteX14" fmla="*/ 163587 w 6126400"/>
              <a:gd name="connsiteY14" fmla="*/ 3752849 h 3752849"/>
              <a:gd name="connsiteX15" fmla="*/ 219792 w 6126400"/>
              <a:gd name="connsiteY15" fmla="*/ 3752849 h 3752849"/>
              <a:gd name="connsiteX16" fmla="*/ 5906608 w 6126400"/>
              <a:gd name="connsiteY16" fmla="*/ 3752849 h 3752849"/>
              <a:gd name="connsiteX17" fmla="*/ 5962813 w 6126400"/>
              <a:gd name="connsiteY17" fmla="*/ 3752849 h 3752849"/>
              <a:gd name="connsiteX18" fmla="*/ 6126400 w 6126400"/>
              <a:gd name="connsiteY18" fmla="*/ 3589262 h 3752849"/>
              <a:gd name="connsiteX19" fmla="*/ 6126400 w 6126400"/>
              <a:gd name="connsiteY19" fmla="*/ 163587 h 3752849"/>
              <a:gd name="connsiteX20" fmla="*/ 5962813 w 6126400"/>
              <a:gd name="connsiteY20" fmla="*/ 0 h 375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126400" h="3752849">
                <a:moveTo>
                  <a:pt x="5913456" y="186227"/>
                </a:moveTo>
                <a:lnTo>
                  <a:pt x="5913456" y="3566621"/>
                </a:lnTo>
                <a:lnTo>
                  <a:pt x="5906608" y="3566621"/>
                </a:lnTo>
                <a:lnTo>
                  <a:pt x="219792" y="3566621"/>
                </a:lnTo>
                <a:lnTo>
                  <a:pt x="212944" y="3566621"/>
                </a:lnTo>
                <a:lnTo>
                  <a:pt x="212944" y="186227"/>
                </a:lnTo>
                <a:lnTo>
                  <a:pt x="219792" y="186227"/>
                </a:lnTo>
                <a:lnTo>
                  <a:pt x="5906608" y="186227"/>
                </a:lnTo>
                <a:close/>
                <a:moveTo>
                  <a:pt x="5962813" y="0"/>
                </a:moveTo>
                <a:lnTo>
                  <a:pt x="5906608" y="0"/>
                </a:lnTo>
                <a:lnTo>
                  <a:pt x="219792" y="0"/>
                </a:lnTo>
                <a:lnTo>
                  <a:pt x="163587" y="0"/>
                </a:lnTo>
                <a:cubicBezTo>
                  <a:pt x="73240" y="0"/>
                  <a:pt x="0" y="73240"/>
                  <a:pt x="0" y="163587"/>
                </a:cubicBezTo>
                <a:lnTo>
                  <a:pt x="0" y="3589262"/>
                </a:lnTo>
                <a:cubicBezTo>
                  <a:pt x="0" y="3679609"/>
                  <a:pt x="73240" y="3752849"/>
                  <a:pt x="163587" y="3752849"/>
                </a:cubicBezTo>
                <a:lnTo>
                  <a:pt x="219792" y="3752849"/>
                </a:lnTo>
                <a:lnTo>
                  <a:pt x="5906608" y="3752849"/>
                </a:lnTo>
                <a:lnTo>
                  <a:pt x="5962813" y="3752849"/>
                </a:lnTo>
                <a:cubicBezTo>
                  <a:pt x="6053160" y="3752849"/>
                  <a:pt x="6126400" y="3679609"/>
                  <a:pt x="6126400" y="3589262"/>
                </a:cubicBezTo>
                <a:lnTo>
                  <a:pt x="6126400" y="163587"/>
                </a:lnTo>
                <a:cubicBezTo>
                  <a:pt x="6126400" y="73240"/>
                  <a:pt x="6053160" y="0"/>
                  <a:pt x="5962813" y="0"/>
                </a:cubicBezTo>
                <a:close/>
              </a:path>
            </a:pathLst>
          </a:cu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896368" rtl="0" eaLnBrk="1" fontAlgn="auto" latinLnBrk="0" hangingPunct="1">
              <a:lnSpc>
                <a:spcPct val="100000"/>
              </a:lnSpc>
              <a:spcBef>
                <a:spcPts val="0"/>
              </a:spcBef>
              <a:spcAft>
                <a:spcPts val="0"/>
              </a:spcAft>
              <a:buClrTx/>
              <a:buSzTx/>
              <a:buFontTx/>
              <a:buNone/>
              <a:tabLst/>
              <a:defRPr/>
            </a:pPr>
            <a:endParaRPr kumimoji="0" lang="en-US" sz="1176" b="0" i="0" u="none" strike="noStrike" kern="1200" cap="none" spc="0" normalizeH="0" baseline="0" noProof="0">
              <a:ln>
                <a:noFill/>
              </a:ln>
              <a:solidFill>
                <a:srgbClr val="000000"/>
              </a:solidFill>
              <a:effectLst/>
              <a:uLnTx/>
              <a:uFillTx/>
              <a:latin typeface="Arial"/>
              <a:ea typeface="+mn-ea"/>
              <a:cs typeface="+mn-cs"/>
            </a:endParaRPr>
          </a:p>
        </p:txBody>
      </p:sp>
      <p:pic>
        <p:nvPicPr>
          <p:cNvPr id="3" name="Picture 2">
            <a:extLst>
              <a:ext uri="{FF2B5EF4-FFF2-40B4-BE49-F238E27FC236}">
                <a16:creationId xmlns:a16="http://schemas.microsoft.com/office/drawing/2014/main" id="{4BF6FE9B-3767-4C7D-9363-FBCF2B737B0C}"/>
              </a:ext>
            </a:extLst>
          </p:cNvPr>
          <p:cNvPicPr>
            <a:picLocks noChangeAspect="1"/>
          </p:cNvPicPr>
          <p:nvPr/>
        </p:nvPicPr>
        <p:blipFill>
          <a:blip r:embed="rId4"/>
          <a:srcRect/>
          <a:stretch/>
        </p:blipFill>
        <p:spPr>
          <a:xfrm>
            <a:off x="5793549" y="1642819"/>
            <a:ext cx="5396965" cy="3046961"/>
          </a:xfrm>
          <a:prstGeom prst="rect">
            <a:avLst/>
          </a:prstGeom>
          <a:ln w="127000" cap="sq">
            <a:no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3149814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 name="Rectangle: Rounded Corners 5">
            <a:extLst>
              <a:ext uri="{FF2B5EF4-FFF2-40B4-BE49-F238E27FC236}">
                <a16:creationId xmlns:a16="http://schemas.microsoft.com/office/drawing/2014/main" id="{DCD3062F-5627-4092-90A6-95B4803E3B98}"/>
              </a:ext>
            </a:extLst>
          </p:cNvPr>
          <p:cNvSpPr/>
          <p:nvPr/>
        </p:nvSpPr>
        <p:spPr>
          <a:xfrm>
            <a:off x="607920" y="3456755"/>
            <a:ext cx="1872362" cy="404949"/>
          </a:xfrm>
          <a:prstGeom prst="roundRect">
            <a:avLst>
              <a:gd name="adj" fmla="val 5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 </a:t>
            </a:r>
            <a:r>
              <a:rPr kumimoji="0" lang="en-GB" sz="800" b="1"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catalog</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475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Pro"/>
                <a:ea typeface="Segoe Pro"/>
                <a:cs typeface="Segoe Pro"/>
              </a:rPr>
              <a:t>Anne has access to a variety of apps that her colleagues have shared with her – but she’d like to explore what other apps are available at Contoso. Maybe one exists that already meets her needs?</a:t>
            </a:r>
          </a:p>
        </p:txBody>
      </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Anne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Everyone</a:t>
              </a:r>
            </a:p>
          </p:txBody>
        </p:sp>
      </p:grpSp>
      <p:sp>
        <p:nvSpPr>
          <p:cNvPr id="13" name="Oval 12">
            <a:extLst>
              <a:ext uri="{FF2B5EF4-FFF2-40B4-BE49-F238E27FC236}">
                <a16:creationId xmlns:a16="http://schemas.microsoft.com/office/drawing/2014/main" id="{B1B08337-BBFA-9383-4987-18A82DB037E1}"/>
              </a:ext>
            </a:extLst>
          </p:cNvPr>
          <p:cNvSpPr/>
          <p:nvPr/>
        </p:nvSpPr>
        <p:spPr>
          <a:xfrm>
            <a:off x="200603" y="5299819"/>
            <a:ext cx="1833153" cy="181146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53F20EE-59B2-33CA-3006-BDF8DB304B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160" y="5474450"/>
            <a:ext cx="1438250" cy="1456785"/>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pic>
        <p:nvPicPr>
          <p:cNvPr id="12" name="Picture 11">
            <a:extLst>
              <a:ext uri="{FF2B5EF4-FFF2-40B4-BE49-F238E27FC236}">
                <a16:creationId xmlns:a16="http://schemas.microsoft.com/office/drawing/2014/main" id="{39B237D1-BFB7-568D-9EA6-ECAD43587E99}"/>
              </a:ext>
            </a:extLst>
          </p:cNvPr>
          <p:cNvPicPr>
            <a:picLocks noChangeAspect="1"/>
          </p:cNvPicPr>
          <p:nvPr/>
        </p:nvPicPr>
        <p:blipFill>
          <a:blip r:embed="rId4"/>
          <a:stretch>
            <a:fillRect/>
          </a:stretch>
        </p:blipFill>
        <p:spPr>
          <a:xfrm>
            <a:off x="3643925" y="410905"/>
            <a:ext cx="8406732" cy="4030379"/>
          </a:xfrm>
          <a:prstGeom prst="rect">
            <a:avLst/>
          </a:prstGeom>
        </p:spPr>
      </p:pic>
    </p:spTree>
    <p:extLst>
      <p:ext uri="{BB962C8B-B14F-4D97-AF65-F5344CB8AC3E}">
        <p14:creationId xmlns:p14="http://schemas.microsoft.com/office/powerpoint/2010/main" val="1647952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298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98B3F13D-1CC0-4D93-B972-81E644259E64}"/>
              </a:ext>
            </a:extLst>
          </p:cNvPr>
          <p:cNvSpPr/>
          <p:nvPr/>
        </p:nvSpPr>
        <p:spPr>
          <a:xfrm>
            <a:off x="607920" y="2839915"/>
            <a:ext cx="1877107" cy="404949"/>
          </a:xfrm>
          <a:prstGeom prst="roundRect">
            <a:avLst>
              <a:gd name="adj" fmla="val 5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0" i="0" u="none" strike="noStrike" kern="1200" cap="none" spc="0" normalizeH="0" baseline="0" noProof="0">
                <a:ln>
                  <a:noFill/>
                </a:ln>
                <a:solidFill>
                  <a:srgbClr val="FFFFFF"/>
                </a:solidFill>
                <a:effectLst/>
                <a:uLnTx/>
                <a:uFillTx/>
                <a:latin typeface="Segoe UI"/>
                <a:ea typeface="+mn-ea"/>
                <a:cs typeface="+mn-cs"/>
              </a:rPr>
              <a:t>Innovation Backlog</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Rectangle: Rounded Corners 5">
            <a:extLst>
              <a:ext uri="{FF2B5EF4-FFF2-40B4-BE49-F238E27FC236}">
                <a16:creationId xmlns:a16="http://schemas.microsoft.com/office/drawing/2014/main" id="{DCD3062F-5627-4092-90A6-95B4803E3B98}"/>
              </a:ext>
            </a:extLst>
          </p:cNvPr>
          <p:cNvSpPr/>
          <p:nvPr/>
        </p:nvSpPr>
        <p:spPr>
          <a:xfrm>
            <a:off x="607920" y="3456755"/>
            <a:ext cx="1872362" cy="404949"/>
          </a:xfrm>
          <a:prstGeom prst="roundRect">
            <a:avLst>
              <a:gd name="adj" fmla="val 50000"/>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App </a:t>
            </a:r>
            <a:r>
              <a:rPr kumimoji="0" lang="en-GB" sz="800" b="1" i="0" u="none" strike="noStrike" kern="1200" cap="none" spc="0" normalizeH="0" baseline="0" noProof="0" err="1">
                <a:ln>
                  <a:noFill/>
                </a:ln>
                <a:solidFill>
                  <a:srgbClr val="FFFFFF"/>
                </a:solidFill>
                <a:effectLst/>
                <a:uLnTx/>
                <a:uFillTx/>
                <a:latin typeface="Segoe UI Semibold" panose="020B0702040204020203" pitchFamily="34" charset="0"/>
                <a:ea typeface="+mn-ea"/>
                <a:cs typeface="Segoe UI Semibold" panose="020B0702040204020203" pitchFamily="34" charset="0"/>
              </a:rPr>
              <a:t>catalog</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121920" y="5706724"/>
            <a:ext cx="12192000" cy="1147978"/>
          </a:xfrm>
          <a:prstGeom prst="rect">
            <a:avLst/>
          </a:prstGeom>
          <a:solidFill>
            <a:schemeClr val="accent6">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9" name="Straight Connector 38">
            <a:extLst>
              <a:ext uri="{FF2B5EF4-FFF2-40B4-BE49-F238E27FC236}">
                <a16:creationId xmlns:a16="http://schemas.microsoft.com/office/drawing/2014/main" id="{9DC3D57A-FB43-46DB-99EA-6DA7F60E85CC}"/>
              </a:ext>
            </a:extLst>
          </p:cNvPr>
          <p:cNvCxnSpPr>
            <a:cxnSpLocks/>
          </p:cNvCxnSpPr>
          <p:nvPr/>
        </p:nvCxnSpPr>
        <p:spPr>
          <a:xfrm>
            <a:off x="4566337" y="6024160"/>
            <a:ext cx="0" cy="677590"/>
          </a:xfrm>
          <a:prstGeom prst="line">
            <a:avLst/>
          </a:prstGeom>
          <a:ln>
            <a:solidFill>
              <a:srgbClr val="D59DFF"/>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65BA990B-DDA0-4537-9166-55FA6A4F6301}"/>
              </a:ext>
            </a:extLst>
          </p:cNvPr>
          <p:cNvSpPr txBox="1">
            <a:spLocks/>
          </p:cNvSpPr>
          <p:nvPr/>
        </p:nvSpPr>
        <p:spPr>
          <a:xfrm>
            <a:off x="4880010" y="5974840"/>
            <a:ext cx="7190070" cy="748361"/>
          </a:xfrm>
          <a:prstGeom prst="rect">
            <a:avLst/>
          </a:prstGeom>
        </p:spPr>
        <p:txBody>
          <a:bodyPr vert="horz" lIns="91440" tIns="45720" rIns="91440" bIns="45720" rtlCol="0" anchor="t" anchorCtr="0">
            <a:normAutofit fontScale="400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2800" b="0" i="0" u="none" strike="noStrike" kern="1200" cap="none" spc="0" normalizeH="0" baseline="0" noProof="0">
                <a:ln>
                  <a:noFill/>
                </a:ln>
                <a:solidFill>
                  <a:srgbClr val="FFFFFF"/>
                </a:solidFill>
                <a:effectLst/>
                <a:uLnTx/>
                <a:uFillTx/>
                <a:latin typeface="Segoe Pro"/>
                <a:ea typeface="Segoe Pro"/>
                <a:cs typeface="Segoe Pro"/>
              </a:rPr>
              <a:t>Anne is finally ready to start her journey to become a maker herself – but there’s so much information out there, what does she have to learn first? The Video hub is a great place to start, and her Power Platform </a:t>
            </a:r>
            <a:r>
              <a:rPr kumimoji="0" lang="en-US" sz="2800" b="0" i="0" u="none" strike="noStrike" kern="1200" cap="none" spc="0" normalizeH="0" baseline="0" noProof="0" err="1">
                <a:ln>
                  <a:noFill/>
                </a:ln>
                <a:solidFill>
                  <a:srgbClr val="FFFFFF"/>
                </a:solidFill>
                <a:effectLst/>
                <a:uLnTx/>
                <a:uFillTx/>
                <a:latin typeface="Segoe Pro"/>
                <a:ea typeface="Segoe Pro"/>
                <a:cs typeface="Segoe Pro"/>
              </a:rPr>
              <a:t>CoE</a:t>
            </a:r>
            <a:r>
              <a:rPr kumimoji="0" lang="en-US" sz="2800" b="0" i="0" u="none" strike="noStrike" kern="1200" cap="none" spc="0" normalizeH="0" baseline="0" noProof="0">
                <a:ln>
                  <a:noFill/>
                </a:ln>
                <a:solidFill>
                  <a:srgbClr val="FFFFFF"/>
                </a:solidFill>
                <a:effectLst/>
                <a:uLnTx/>
                <a:uFillTx/>
                <a:latin typeface="Segoe Pro"/>
                <a:ea typeface="Segoe Pro"/>
                <a:cs typeface="Segoe Pro"/>
              </a:rPr>
              <a:t> team has put together helpful playlists to get her onboarding journey started.</a:t>
            </a:r>
          </a:p>
        </p:txBody>
      </p:sp>
      <p:grpSp>
        <p:nvGrpSpPr>
          <p:cNvPr id="2" name="Group 1">
            <a:extLst>
              <a:ext uri="{FF2B5EF4-FFF2-40B4-BE49-F238E27FC236}">
                <a16:creationId xmlns:a16="http://schemas.microsoft.com/office/drawing/2014/main" id="{F9316EFD-141D-E79B-0B82-0DD68BB99273}"/>
              </a:ext>
            </a:extLst>
          </p:cNvPr>
          <p:cNvGrpSpPr/>
          <p:nvPr/>
        </p:nvGrpSpPr>
        <p:grpSpPr>
          <a:xfrm>
            <a:off x="2246917" y="6090458"/>
            <a:ext cx="2051028" cy="441311"/>
            <a:chOff x="2246917" y="6090458"/>
            <a:chExt cx="2051028" cy="441311"/>
          </a:xfrm>
        </p:grpSpPr>
        <p:sp>
          <p:nvSpPr>
            <p:cNvPr id="8" name="Rectangle 7">
              <a:extLst>
                <a:ext uri="{FF2B5EF4-FFF2-40B4-BE49-F238E27FC236}">
                  <a16:creationId xmlns:a16="http://schemas.microsoft.com/office/drawing/2014/main" id="{E389BF9A-B85C-FF58-C400-38A839F55E0E}"/>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Anne </a:t>
              </a:r>
            </a:p>
          </p:txBody>
        </p:sp>
        <p:sp>
          <p:nvSpPr>
            <p:cNvPr id="9" name="TextBox 8">
              <a:extLst>
                <a:ext uri="{FF2B5EF4-FFF2-40B4-BE49-F238E27FC236}">
                  <a16:creationId xmlns:a16="http://schemas.microsoft.com/office/drawing/2014/main" id="{4D9E2655-ED86-572B-A5F4-D208C84B860D}"/>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Everyone</a:t>
              </a:r>
            </a:p>
          </p:txBody>
        </p:sp>
      </p:grpSp>
      <p:sp>
        <p:nvSpPr>
          <p:cNvPr id="13" name="Oval 12">
            <a:extLst>
              <a:ext uri="{FF2B5EF4-FFF2-40B4-BE49-F238E27FC236}">
                <a16:creationId xmlns:a16="http://schemas.microsoft.com/office/drawing/2014/main" id="{B1B08337-BBFA-9383-4987-18A82DB037E1}"/>
              </a:ext>
            </a:extLst>
          </p:cNvPr>
          <p:cNvSpPr/>
          <p:nvPr/>
        </p:nvSpPr>
        <p:spPr>
          <a:xfrm>
            <a:off x="200603" y="5299819"/>
            <a:ext cx="1833153" cy="181146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5" name="Picture 14">
            <a:extLst>
              <a:ext uri="{FF2B5EF4-FFF2-40B4-BE49-F238E27FC236}">
                <a16:creationId xmlns:a16="http://schemas.microsoft.com/office/drawing/2014/main" id="{753F20EE-59B2-33CA-3006-BDF8DB304BD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8160" y="5474450"/>
            <a:ext cx="1438250" cy="1456785"/>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sp>
        <p:nvSpPr>
          <p:cNvPr id="7" name="Rectangle: Rounded Corners 6">
            <a:extLst>
              <a:ext uri="{FF2B5EF4-FFF2-40B4-BE49-F238E27FC236}">
                <a16:creationId xmlns:a16="http://schemas.microsoft.com/office/drawing/2014/main" id="{069932EB-BF81-D5AF-CD44-31080CF4D072}"/>
              </a:ext>
            </a:extLst>
          </p:cNvPr>
          <p:cNvSpPr/>
          <p:nvPr/>
        </p:nvSpPr>
        <p:spPr>
          <a:xfrm>
            <a:off x="607920" y="4036335"/>
            <a:ext cx="1872362" cy="404949"/>
          </a:xfrm>
          <a:prstGeom prst="roundRect">
            <a:avLst>
              <a:gd name="adj" fmla="val 50000"/>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Video hub</a:t>
            </a:r>
            <a:endParaRPr kumimoji="0" lang="en-US" sz="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pic>
        <p:nvPicPr>
          <p:cNvPr id="1026" name="Picture 2" descr="Related video enabled">
            <a:extLst>
              <a:ext uri="{FF2B5EF4-FFF2-40B4-BE49-F238E27FC236}">
                <a16:creationId xmlns:a16="http://schemas.microsoft.com/office/drawing/2014/main" id="{7B2E2F96-644C-7C51-04D0-1B9F169DF7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3410" y="460624"/>
            <a:ext cx="8667227" cy="5154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17302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D0B8-2A38-B847-7941-D29B8F636B85}"/>
              </a:ext>
            </a:extLst>
          </p:cNvPr>
          <p:cNvSpPr>
            <a:spLocks noGrp="1"/>
          </p:cNvSpPr>
          <p:nvPr>
            <p:ph type="title"/>
          </p:nvPr>
        </p:nvSpPr>
        <p:spPr/>
        <p:txBody>
          <a:bodyPr/>
          <a:lstStyle/>
          <a:p>
            <a:r>
              <a:rPr lang="en-US"/>
              <a:t>How to set up the </a:t>
            </a:r>
            <a:r>
              <a:rPr lang="en-US" err="1"/>
              <a:t>CoE</a:t>
            </a:r>
            <a:r>
              <a:rPr lang="en-US"/>
              <a:t> Starter Kit?</a:t>
            </a:r>
          </a:p>
        </p:txBody>
      </p:sp>
      <p:sp>
        <p:nvSpPr>
          <p:cNvPr id="3" name="Content Placeholder 2">
            <a:extLst>
              <a:ext uri="{FF2B5EF4-FFF2-40B4-BE49-F238E27FC236}">
                <a16:creationId xmlns:a16="http://schemas.microsoft.com/office/drawing/2014/main" id="{A835F003-9741-57A7-99D6-87D47EA0F3A9}"/>
              </a:ext>
            </a:extLst>
          </p:cNvPr>
          <p:cNvSpPr>
            <a:spLocks noGrp="1"/>
          </p:cNvSpPr>
          <p:nvPr>
            <p:ph type="body" sz="quarter" idx="14"/>
          </p:nvPr>
        </p:nvSpPr>
        <p:spPr>
          <a:xfrm>
            <a:off x="586581" y="1487469"/>
            <a:ext cx="11229367" cy="3570208"/>
          </a:xfrm>
        </p:spPr>
        <p:txBody>
          <a:bodyPr/>
          <a:lstStyle/>
          <a:p>
            <a:pPr marL="0" indent="0" algn="l">
              <a:buNone/>
            </a:pPr>
            <a:r>
              <a:rPr lang="en-GB" sz="2000" b="1" i="0" u="none" strike="noStrike">
                <a:solidFill>
                  <a:srgbClr val="171717"/>
                </a:solidFill>
                <a:effectLst/>
                <a:latin typeface="Segoe UI" panose="020B0502040204020203" pitchFamily="34" charset="0"/>
              </a:rPr>
              <a:t>Prerequisites:</a:t>
            </a:r>
          </a:p>
          <a:p>
            <a:pPr algn="l">
              <a:buFont typeface="Arial" panose="020B0604020202020204" pitchFamily="34" charset="0"/>
              <a:buChar char="•"/>
            </a:pPr>
            <a:r>
              <a:rPr lang="en-GB" sz="2000" b="0" i="0" u="none" strike="noStrike">
                <a:solidFill>
                  <a:srgbClr val="171717"/>
                </a:solidFill>
                <a:effectLst/>
                <a:latin typeface="Segoe UI" panose="020B0502040204020203" pitchFamily="34" charset="0"/>
              </a:rPr>
              <a:t>Power Platform environment with Dataverse capacity</a:t>
            </a:r>
          </a:p>
          <a:p>
            <a:pPr algn="l">
              <a:buFont typeface="Arial" panose="020B0604020202020204" pitchFamily="34" charset="0"/>
              <a:buChar char="•"/>
            </a:pPr>
            <a:r>
              <a:rPr lang="en-GB" sz="2000" b="0" i="0" u="none" strike="noStrike">
                <a:solidFill>
                  <a:srgbClr val="171717"/>
                </a:solidFill>
                <a:effectLst/>
                <a:latin typeface="Segoe UI" panose="020B0502040204020203" pitchFamily="34" charset="0"/>
              </a:rPr>
              <a:t>Microsoft Power Platform service admin</a:t>
            </a:r>
            <a:endParaRPr lang="en-GB" sz="2000" u="none" strike="noStrike">
              <a:solidFill>
                <a:srgbClr val="171717"/>
              </a:solidFill>
              <a:latin typeface="Segoe UI" panose="020B0502040204020203" pitchFamily="34" charset="0"/>
            </a:endParaRPr>
          </a:p>
          <a:p>
            <a:pPr algn="l">
              <a:buFont typeface="Arial" panose="020B0604020202020204" pitchFamily="34" charset="0"/>
              <a:buChar char="•"/>
            </a:pPr>
            <a:r>
              <a:rPr lang="en-GB" sz="2000" b="0" i="0">
                <a:solidFill>
                  <a:srgbClr val="171717"/>
                </a:solidFill>
                <a:effectLst/>
                <a:latin typeface="Segoe UI" panose="020B0502040204020203" pitchFamily="34" charset="0"/>
              </a:rPr>
              <a:t>Power Apps Per User license, </a:t>
            </a:r>
            <a:r>
              <a:rPr lang="en-GB" sz="2000">
                <a:solidFill>
                  <a:srgbClr val="171717"/>
                </a:solidFill>
                <a:latin typeface="Segoe UI" panose="020B0502040204020203" pitchFamily="34" charset="0"/>
              </a:rPr>
              <a:t>M</a:t>
            </a:r>
            <a:r>
              <a:rPr lang="en-GB" sz="2000" b="0" i="0">
                <a:solidFill>
                  <a:srgbClr val="171717"/>
                </a:solidFill>
                <a:effectLst/>
                <a:latin typeface="Segoe UI" panose="020B0502040204020203" pitchFamily="34" charset="0"/>
              </a:rPr>
              <a:t>icrosoft 365 license and Power Automate Per User or Per Flow license </a:t>
            </a:r>
          </a:p>
          <a:p>
            <a:pPr algn="l">
              <a:buFont typeface="Arial" panose="020B0604020202020204" pitchFamily="34" charset="0"/>
              <a:buChar char="•"/>
            </a:pPr>
            <a:endParaRPr lang="en-GB" sz="2000">
              <a:solidFill>
                <a:srgbClr val="171717"/>
              </a:solidFill>
              <a:latin typeface="Segoe UI" panose="020B0502040204020203" pitchFamily="34" charset="0"/>
            </a:endParaRPr>
          </a:p>
          <a:p>
            <a:pPr marL="0" indent="0" algn="l">
              <a:buNone/>
            </a:pPr>
            <a:r>
              <a:rPr lang="en-GB" sz="2000" b="1" i="0">
                <a:solidFill>
                  <a:srgbClr val="171717"/>
                </a:solidFill>
                <a:effectLst/>
                <a:latin typeface="Segoe UI" panose="020B0502040204020203" pitchFamily="34" charset="0"/>
              </a:rPr>
              <a:t>Then:</a:t>
            </a:r>
          </a:p>
          <a:p>
            <a:r>
              <a:rPr lang="en-US" sz="2000"/>
              <a:t>Create your environment</a:t>
            </a:r>
          </a:p>
          <a:p>
            <a:r>
              <a:rPr lang="en-US" sz="2000"/>
              <a:t>Import the solution</a:t>
            </a:r>
          </a:p>
          <a:p>
            <a:r>
              <a:rPr lang="en-US" sz="2000"/>
              <a:t>Launch the </a:t>
            </a:r>
            <a:r>
              <a:rPr lang="en-US" sz="2000" err="1"/>
              <a:t>CoE</a:t>
            </a:r>
            <a:r>
              <a:rPr lang="en-US" sz="2000"/>
              <a:t> Setup Wizard app</a:t>
            </a:r>
          </a:p>
        </p:txBody>
      </p:sp>
      <p:sp>
        <p:nvSpPr>
          <p:cNvPr id="4" name="Content Placeholder 2">
            <a:extLst>
              <a:ext uri="{FF2B5EF4-FFF2-40B4-BE49-F238E27FC236}">
                <a16:creationId xmlns:a16="http://schemas.microsoft.com/office/drawing/2014/main" id="{DC1A20BF-EC6D-01AC-EB05-209322EEBC55}"/>
              </a:ext>
            </a:extLst>
          </p:cNvPr>
          <p:cNvSpPr txBox="1">
            <a:spLocks/>
          </p:cNvSpPr>
          <p:nvPr/>
        </p:nvSpPr>
        <p:spPr>
          <a:xfrm>
            <a:off x="586581" y="6320298"/>
            <a:ext cx="11018838"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hlinkClick r:id="rId2"/>
              </a:rPr>
              <a:t>https://aka.ms/coestarterkit</a:t>
            </a:r>
            <a:r>
              <a:rPr lang="en-US" sz="2000"/>
              <a:t> </a:t>
            </a:r>
          </a:p>
        </p:txBody>
      </p:sp>
    </p:spTree>
    <p:extLst>
      <p:ext uri="{BB962C8B-B14F-4D97-AF65-F5344CB8AC3E}">
        <p14:creationId xmlns:p14="http://schemas.microsoft.com/office/powerpoint/2010/main" val="27314065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D0B8-2A38-B847-7941-D29B8F636B85}"/>
              </a:ext>
            </a:extLst>
          </p:cNvPr>
          <p:cNvSpPr>
            <a:spLocks noGrp="1"/>
          </p:cNvSpPr>
          <p:nvPr>
            <p:ph type="title"/>
          </p:nvPr>
        </p:nvSpPr>
        <p:spPr/>
        <p:txBody>
          <a:bodyPr/>
          <a:lstStyle/>
          <a:p>
            <a:r>
              <a:rPr lang="en-US"/>
              <a:t>Setup - configuration</a:t>
            </a:r>
          </a:p>
        </p:txBody>
      </p:sp>
      <p:sp>
        <p:nvSpPr>
          <p:cNvPr id="22" name="Text Placeholder 21">
            <a:extLst>
              <a:ext uri="{FF2B5EF4-FFF2-40B4-BE49-F238E27FC236}">
                <a16:creationId xmlns:a16="http://schemas.microsoft.com/office/drawing/2014/main" id="{2CDAF220-BF33-E78A-1B5E-C1B193EF8FA1}"/>
              </a:ext>
            </a:extLst>
          </p:cNvPr>
          <p:cNvSpPr>
            <a:spLocks noGrp="1"/>
          </p:cNvSpPr>
          <p:nvPr>
            <p:ph type="body" sz="quarter" idx="16"/>
          </p:nvPr>
        </p:nvSpPr>
        <p:spPr>
          <a:xfrm>
            <a:off x="585216" y="4800600"/>
            <a:ext cx="1828800" cy="553998"/>
          </a:xfrm>
        </p:spPr>
        <p:txBody>
          <a:bodyPr/>
          <a:lstStyle/>
          <a:p>
            <a:r>
              <a:rPr lang="en-US"/>
              <a:t>Check pre-requisites</a:t>
            </a:r>
          </a:p>
        </p:txBody>
      </p:sp>
      <p:sp>
        <p:nvSpPr>
          <p:cNvPr id="23" name="Text Placeholder 22">
            <a:extLst>
              <a:ext uri="{FF2B5EF4-FFF2-40B4-BE49-F238E27FC236}">
                <a16:creationId xmlns:a16="http://schemas.microsoft.com/office/drawing/2014/main" id="{C1A94E04-22D0-78C7-CBF0-89A8F091935F}"/>
              </a:ext>
            </a:extLst>
          </p:cNvPr>
          <p:cNvSpPr>
            <a:spLocks noGrp="1"/>
          </p:cNvSpPr>
          <p:nvPr>
            <p:ph type="body" sz="quarter" idx="17"/>
          </p:nvPr>
        </p:nvSpPr>
        <p:spPr>
          <a:xfrm>
            <a:off x="3649472" y="4799409"/>
            <a:ext cx="1828800" cy="830997"/>
          </a:xfrm>
        </p:spPr>
        <p:txBody>
          <a:bodyPr/>
          <a:lstStyle/>
          <a:p>
            <a:r>
              <a:rPr lang="en-US"/>
              <a:t>Configure communication methods</a:t>
            </a:r>
          </a:p>
        </p:txBody>
      </p:sp>
      <p:sp>
        <p:nvSpPr>
          <p:cNvPr id="24" name="Text Placeholder 23">
            <a:extLst>
              <a:ext uri="{FF2B5EF4-FFF2-40B4-BE49-F238E27FC236}">
                <a16:creationId xmlns:a16="http://schemas.microsoft.com/office/drawing/2014/main" id="{9C4BFC85-AA73-0608-9B87-789A899B81EA}"/>
              </a:ext>
            </a:extLst>
          </p:cNvPr>
          <p:cNvSpPr>
            <a:spLocks noGrp="1"/>
          </p:cNvSpPr>
          <p:nvPr>
            <p:ph type="body" sz="quarter" idx="18"/>
          </p:nvPr>
        </p:nvSpPr>
        <p:spPr>
          <a:xfrm>
            <a:off x="6713728" y="4799410"/>
            <a:ext cx="1828800" cy="276999"/>
          </a:xfrm>
        </p:spPr>
        <p:txBody>
          <a:bodyPr/>
          <a:lstStyle/>
          <a:p>
            <a:r>
              <a:rPr lang="en-US"/>
              <a:t>Run flows</a:t>
            </a:r>
          </a:p>
        </p:txBody>
      </p:sp>
      <p:sp>
        <p:nvSpPr>
          <p:cNvPr id="26" name="Text Placeholder 25">
            <a:extLst>
              <a:ext uri="{FF2B5EF4-FFF2-40B4-BE49-F238E27FC236}">
                <a16:creationId xmlns:a16="http://schemas.microsoft.com/office/drawing/2014/main" id="{8B0A7459-D024-BF30-EE8D-DFC237A97F4C}"/>
              </a:ext>
            </a:extLst>
          </p:cNvPr>
          <p:cNvSpPr>
            <a:spLocks noGrp="1"/>
          </p:cNvSpPr>
          <p:nvPr>
            <p:ph type="body" sz="quarter" idx="20"/>
          </p:nvPr>
        </p:nvSpPr>
        <p:spPr>
          <a:xfrm>
            <a:off x="9777984" y="4799409"/>
            <a:ext cx="1828800" cy="276999"/>
          </a:xfrm>
        </p:spPr>
        <p:txBody>
          <a:bodyPr/>
          <a:lstStyle/>
          <a:p>
            <a:r>
              <a:rPr lang="en-US"/>
              <a:t>Share apps</a:t>
            </a:r>
          </a:p>
        </p:txBody>
      </p:sp>
      <p:grpSp>
        <p:nvGrpSpPr>
          <p:cNvPr id="4" name="Group 3">
            <a:extLst>
              <a:ext uri="{FF2B5EF4-FFF2-40B4-BE49-F238E27FC236}">
                <a16:creationId xmlns:a16="http://schemas.microsoft.com/office/drawing/2014/main" id="{49285909-20BE-BDAB-6E22-6B79FA873833}"/>
              </a:ext>
            </a:extLst>
          </p:cNvPr>
          <p:cNvGrpSpPr/>
          <p:nvPr/>
        </p:nvGrpSpPr>
        <p:grpSpPr>
          <a:xfrm>
            <a:off x="10306771" y="47472"/>
            <a:ext cx="4469545" cy="458530"/>
            <a:chOff x="9185563" y="47472"/>
            <a:chExt cx="4469545" cy="458530"/>
          </a:xfrm>
        </p:grpSpPr>
        <p:sp>
          <p:nvSpPr>
            <p:cNvPr id="5" name="Rectangle 4">
              <a:extLst>
                <a:ext uri="{FF2B5EF4-FFF2-40B4-BE49-F238E27FC236}">
                  <a16:creationId xmlns:a16="http://schemas.microsoft.com/office/drawing/2014/main" id="{795F0E2C-D3D5-0099-C68E-8F4129923A5C}"/>
                </a:ext>
              </a:extLst>
            </p:cNvPr>
            <p:cNvSpPr/>
            <p:nvPr/>
          </p:nvSpPr>
          <p:spPr bwMode="auto">
            <a:xfrm>
              <a:off x="9185563" y="47472"/>
              <a:ext cx="2937164" cy="458530"/>
            </a:xfrm>
            <a:prstGeom prst="rect">
              <a:avLst/>
            </a:prstGeom>
            <a:solidFill>
              <a:srgbClr val="7427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9AAD02FC-0FD5-FAFF-0F51-0B1A948D8303}"/>
                </a:ext>
              </a:extLst>
            </p:cNvPr>
            <p:cNvSpPr/>
            <p:nvPr/>
          </p:nvSpPr>
          <p:spPr bwMode="auto">
            <a:xfrm>
              <a:off x="9254836" y="47472"/>
              <a:ext cx="3187366" cy="458530"/>
            </a:xfrm>
            <a:prstGeom prst="rect">
              <a:avLst/>
            </a:prstGeom>
            <a:solidFill>
              <a:srgbClr val="D59D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5000BB7A-51FA-D8DE-27A6-B761B09C5D5E}"/>
                </a:ext>
              </a:extLst>
            </p:cNvPr>
            <p:cNvSpPr txBox="1"/>
            <p:nvPr/>
          </p:nvSpPr>
          <p:spPr>
            <a:xfrm>
              <a:off x="9393382" y="118466"/>
              <a:ext cx="4261726" cy="307777"/>
            </a:xfrm>
            <a:prstGeom prst="rect">
              <a:avLst/>
            </a:prstGeom>
            <a:noFill/>
          </p:spPr>
          <p:txBody>
            <a:bodyPr wrap="square" lIns="0" tIns="0" rIns="0" bIns="0" rtlCol="0">
              <a:spAutoFit/>
            </a:bodyPr>
            <a:lstStyle/>
            <a:p>
              <a:pPr algn="l"/>
              <a:r>
                <a:rPr lang="en-US" sz="2000"/>
                <a:t>Coming soon</a:t>
              </a:r>
              <a:endParaRPr lang="en-US" sz="2000" b="1"/>
            </a:p>
          </p:txBody>
        </p:sp>
      </p:grpSp>
      <p:pic>
        <p:nvPicPr>
          <p:cNvPr id="27" name="Picture Placeholder 26" descr="Graphical user interface, text, application&#10;&#10;Description automatically generated">
            <a:extLst>
              <a:ext uri="{FF2B5EF4-FFF2-40B4-BE49-F238E27FC236}">
                <a16:creationId xmlns:a16="http://schemas.microsoft.com/office/drawing/2014/main" id="{98B409E1-C2D4-3037-7B2B-6B62DB06608B}"/>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0" y="2286000"/>
            <a:ext cx="2998788" cy="2286000"/>
          </a:xfrm>
          <a:prstGeom prst="rect">
            <a:avLst/>
          </a:prstGeom>
          <a:effectLst>
            <a:outerShdw blurRad="127000" dist="38100" dir="2700000" algn="tl" rotWithShape="0">
              <a:prstClr val="black">
                <a:alpha val="20000"/>
              </a:prstClr>
            </a:outerShdw>
          </a:effectLst>
        </p:spPr>
      </p:pic>
      <p:pic>
        <p:nvPicPr>
          <p:cNvPr id="28" name="Picture Placeholder 27" descr="Graphical user interface&#10;&#10;Description automatically generated">
            <a:extLst>
              <a:ext uri="{FF2B5EF4-FFF2-40B4-BE49-F238E27FC236}">
                <a16:creationId xmlns:a16="http://schemas.microsoft.com/office/drawing/2014/main" id="{29E11136-01B8-E44C-E8E1-0C67777175E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a:xfrm>
            <a:off x="3063875" y="2286000"/>
            <a:ext cx="3000375" cy="2286000"/>
          </a:xfrm>
          <a:prstGeom prst="rect">
            <a:avLst/>
          </a:prstGeom>
          <a:effectLst>
            <a:outerShdw blurRad="127000" dist="38100" dir="2700000" algn="tl" rotWithShape="0">
              <a:prstClr val="black">
                <a:alpha val="20000"/>
              </a:prstClr>
            </a:outerShdw>
          </a:effectLst>
        </p:spPr>
      </p:pic>
      <p:pic>
        <p:nvPicPr>
          <p:cNvPr id="29" name="Picture Placeholder 28" descr="Graphical user interface, text, application&#10;&#10;Description automatically generated">
            <a:extLst>
              <a:ext uri="{FF2B5EF4-FFF2-40B4-BE49-F238E27FC236}">
                <a16:creationId xmlns:a16="http://schemas.microsoft.com/office/drawing/2014/main" id="{9B7CC152-ECDE-2A2A-857E-F16228ECFBEE}"/>
              </a:ext>
            </a:extLst>
          </p:cNvPr>
          <p:cNvPicPr>
            <a:picLocks noGrp="1" noChangeAspect="1"/>
          </p:cNvPicPr>
          <p:nvPr>
            <p:ph type="pic" sz="quarter" idx="15"/>
          </p:nvPr>
        </p:nvPicPr>
        <p:blipFill>
          <a:blip r:embed="rId5">
            <a:extLst>
              <a:ext uri="{28A0092B-C50C-407E-A947-70E740481C1C}">
                <a14:useLocalDpi xmlns:a14="http://schemas.microsoft.com/office/drawing/2010/main" val="0"/>
              </a:ext>
            </a:extLst>
          </a:blip>
          <a:srcRect/>
          <a:stretch>
            <a:fillRect/>
          </a:stretch>
        </p:blipFill>
        <p:spPr>
          <a:xfrm>
            <a:off x="6127750" y="2286000"/>
            <a:ext cx="3000375" cy="2286000"/>
          </a:xfrm>
          <a:prstGeom prst="rect">
            <a:avLst/>
          </a:prstGeom>
          <a:effectLst>
            <a:outerShdw blurRad="127000" dist="38100" dir="2700000" algn="tl" rotWithShape="0">
              <a:prstClr val="black">
                <a:alpha val="20000"/>
              </a:prstClr>
            </a:outerShdw>
          </a:effectLst>
        </p:spPr>
      </p:pic>
      <p:pic>
        <p:nvPicPr>
          <p:cNvPr id="30" name="Picture Placeholder 29" descr="Graphical user interface, text, application, email&#10;&#10;Description automatically generated">
            <a:extLst>
              <a:ext uri="{FF2B5EF4-FFF2-40B4-BE49-F238E27FC236}">
                <a16:creationId xmlns:a16="http://schemas.microsoft.com/office/drawing/2014/main" id="{826023AB-B0EB-EE9D-A1C7-8A1B3FDDE17A}"/>
              </a:ext>
            </a:extLst>
          </p:cNvPr>
          <p:cNvPicPr>
            <a:picLocks noGrp="1" noChangeAspect="1"/>
          </p:cNvPicPr>
          <p:nvPr>
            <p:ph type="pic" sz="quarter" idx="19"/>
          </p:nvPr>
        </p:nvPicPr>
        <p:blipFill>
          <a:blip r:embed="rId6">
            <a:extLst>
              <a:ext uri="{28A0092B-C50C-407E-A947-70E740481C1C}">
                <a14:useLocalDpi xmlns:a14="http://schemas.microsoft.com/office/drawing/2010/main" val="0"/>
              </a:ext>
            </a:extLst>
          </a:blip>
          <a:srcRect/>
          <a:stretch>
            <a:fillRect/>
          </a:stretch>
        </p:blipFill>
        <p:spPr>
          <a:xfrm>
            <a:off x="9193213" y="2286000"/>
            <a:ext cx="2998787" cy="2286000"/>
          </a:xfrm>
          <a:prstGeom prst="rect">
            <a:avLst/>
          </a:prstGeom>
        </p:spPr>
      </p:pic>
      <p:sp>
        <p:nvSpPr>
          <p:cNvPr id="32" name="Rectangle 31">
            <a:extLst>
              <a:ext uri="{FF2B5EF4-FFF2-40B4-BE49-F238E27FC236}">
                <a16:creationId xmlns:a16="http://schemas.microsoft.com/office/drawing/2014/main" id="{706B932A-3385-86D3-8EB1-23B734BFC2C0}"/>
              </a:ext>
            </a:extLst>
          </p:cNvPr>
          <p:cNvSpPr/>
          <p:nvPr/>
        </p:nvSpPr>
        <p:spPr bwMode="auto">
          <a:xfrm>
            <a:off x="-79899" y="-79899"/>
            <a:ext cx="12375472" cy="7155401"/>
          </a:xfrm>
          <a:prstGeom prst="rect">
            <a:avLst/>
          </a:prstGeom>
          <a:solidFill>
            <a:srgbClr val="323232">
              <a:alpha val="76078"/>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31" name="Picture Placeholder 26" descr="Graphical user interface, text, application&#10;&#10;Description automatically generated">
            <a:extLst>
              <a:ext uri="{FF2B5EF4-FFF2-40B4-BE49-F238E27FC236}">
                <a16:creationId xmlns:a16="http://schemas.microsoft.com/office/drawing/2014/main" id="{03740971-DA1D-9E45-1D3E-ED22CE98D250}"/>
              </a:ext>
            </a:extLst>
          </p:cNvPr>
          <p:cNvPicPr>
            <a:picLocks noChangeAspect="1"/>
          </p:cNvPicPr>
          <p:nvPr/>
        </p:nvPicPr>
        <p:blipFill rotWithShape="1">
          <a:blip r:embed="rId7">
            <a:extLst>
              <a:ext uri="{28A0092B-C50C-407E-A947-70E740481C1C}">
                <a14:useLocalDpi xmlns:a14="http://schemas.microsoft.com/office/drawing/2010/main" val="0"/>
              </a:ext>
            </a:extLst>
          </a:blip>
          <a:srcRect r="-298"/>
          <a:stretch/>
        </p:blipFill>
        <p:spPr bwMode="ltGray">
          <a:xfrm>
            <a:off x="537825" y="224966"/>
            <a:ext cx="11827021" cy="6633034"/>
          </a:xfrm>
          <a:prstGeom prst="rect">
            <a:avLst/>
          </a:prstGeom>
          <a:blipFill>
            <a:blip r:embed="rId8"/>
            <a:stretch>
              <a:fillRect/>
            </a:stretch>
          </a:blipFill>
          <a:effectLst>
            <a:outerShdw blurRad="127000" dist="38100" dir="2700000" algn="tl" rotWithShape="0">
              <a:prstClr val="black">
                <a:alpha val="20000"/>
              </a:prstClr>
            </a:outerShdw>
          </a:effectLst>
        </p:spPr>
      </p:pic>
      <p:pic>
        <p:nvPicPr>
          <p:cNvPr id="33" name="Picture Placeholder 27" descr="Graphical user interface&#10;&#10;Description automatically generated">
            <a:extLst>
              <a:ext uri="{FF2B5EF4-FFF2-40B4-BE49-F238E27FC236}">
                <a16:creationId xmlns:a16="http://schemas.microsoft.com/office/drawing/2014/main" id="{1790AF3E-39D1-0E2E-54CC-15F259685930}"/>
              </a:ext>
            </a:extLst>
          </p:cNvPr>
          <p:cNvPicPr>
            <a:picLocks noChangeAspect="1"/>
          </p:cNvPicPr>
          <p:nvPr/>
        </p:nvPicPr>
        <p:blipFill rotWithShape="1">
          <a:blip r:embed="rId9">
            <a:extLst>
              <a:ext uri="{28A0092B-C50C-407E-A947-70E740481C1C}">
                <a14:useLocalDpi xmlns:a14="http://schemas.microsoft.com/office/drawing/2010/main" val="0"/>
              </a:ext>
            </a:extLst>
          </a:blip>
          <a:srcRect t="-27"/>
          <a:stretch/>
        </p:blipFill>
        <p:spPr bwMode="ltGray">
          <a:xfrm>
            <a:off x="537825" y="237002"/>
            <a:ext cx="11501330" cy="6634800"/>
          </a:xfrm>
          <a:prstGeom prst="rect">
            <a:avLst/>
          </a:prstGeom>
          <a:blipFill>
            <a:blip r:embed="rId10"/>
            <a:stretch>
              <a:fillRect/>
            </a:stretch>
          </a:blipFill>
          <a:effectLst>
            <a:outerShdw blurRad="127000" dist="38100" dir="2700000" algn="tl" rotWithShape="0">
              <a:prstClr val="black">
                <a:alpha val="20000"/>
              </a:prstClr>
            </a:outerShdw>
          </a:effectLst>
        </p:spPr>
      </p:pic>
      <p:pic>
        <p:nvPicPr>
          <p:cNvPr id="34" name="Picture Placeholder 28" descr="Graphical user interface, text, application&#10;&#10;Description automatically generated">
            <a:extLst>
              <a:ext uri="{FF2B5EF4-FFF2-40B4-BE49-F238E27FC236}">
                <a16:creationId xmlns:a16="http://schemas.microsoft.com/office/drawing/2014/main" id="{86672126-4873-D74A-0562-246321C31C65}"/>
              </a:ext>
            </a:extLst>
          </p:cNvPr>
          <p:cNvPicPr>
            <a:picLocks noChangeAspect="1"/>
          </p:cNvPicPr>
          <p:nvPr/>
        </p:nvPicPr>
        <p:blipFill rotWithShape="1">
          <a:blip r:embed="rId11">
            <a:extLst>
              <a:ext uri="{28A0092B-C50C-407E-A947-70E740481C1C}">
                <a14:useLocalDpi xmlns:a14="http://schemas.microsoft.com/office/drawing/2010/main" val="0"/>
              </a:ext>
            </a:extLst>
          </a:blip>
          <a:srcRect/>
          <a:stretch/>
        </p:blipFill>
        <p:spPr bwMode="ltGray">
          <a:xfrm>
            <a:off x="554396" y="223200"/>
            <a:ext cx="11773522" cy="6634800"/>
          </a:xfrm>
          <a:prstGeom prst="rect">
            <a:avLst/>
          </a:prstGeom>
          <a:blipFill>
            <a:blip r:embed="rId12"/>
            <a:stretch>
              <a:fillRect/>
            </a:stretch>
          </a:blipFill>
          <a:effectLst>
            <a:outerShdw blurRad="127000" dist="38100" dir="2700000" algn="tl" rotWithShape="0">
              <a:prstClr val="black">
                <a:alpha val="20000"/>
              </a:prstClr>
            </a:outerShdw>
          </a:effectLst>
        </p:spPr>
      </p:pic>
      <p:pic>
        <p:nvPicPr>
          <p:cNvPr id="35" name="Picture Placeholder 29" descr="Graphical user interface, text, application, email&#10;&#10;Description automatically generated">
            <a:extLst>
              <a:ext uri="{FF2B5EF4-FFF2-40B4-BE49-F238E27FC236}">
                <a16:creationId xmlns:a16="http://schemas.microsoft.com/office/drawing/2014/main" id="{ECFDE6A7-386D-F9C0-635D-2738A396E0FA}"/>
              </a:ext>
            </a:extLst>
          </p:cNvPr>
          <p:cNvPicPr>
            <a:picLocks noChangeAspect="1"/>
          </p:cNvPicPr>
          <p:nvPr/>
        </p:nvPicPr>
        <p:blipFill rotWithShape="1">
          <a:blip r:embed="rId13">
            <a:extLst>
              <a:ext uri="{28A0092B-C50C-407E-A947-70E740481C1C}">
                <a14:useLocalDpi xmlns:a14="http://schemas.microsoft.com/office/drawing/2010/main" val="0"/>
              </a:ext>
            </a:extLst>
          </a:blip>
          <a:srcRect l="-87"/>
          <a:stretch/>
        </p:blipFill>
        <p:spPr bwMode="ltGray">
          <a:xfrm>
            <a:off x="517468" y="230101"/>
            <a:ext cx="11401161" cy="6634800"/>
          </a:xfrm>
          <a:prstGeom prst="rect">
            <a:avLst/>
          </a:prstGeom>
          <a:blipFill>
            <a:blip r:embed="rId14"/>
            <a:stretch>
              <a:fillRect/>
            </a:stretch>
          </a:blipFill>
        </p:spPr>
      </p:pic>
    </p:spTree>
    <p:extLst>
      <p:ext uri="{BB962C8B-B14F-4D97-AF65-F5344CB8AC3E}">
        <p14:creationId xmlns:p14="http://schemas.microsoft.com/office/powerpoint/2010/main" val="18809063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D0B8-2A38-B847-7941-D29B8F636B85}"/>
              </a:ext>
            </a:extLst>
          </p:cNvPr>
          <p:cNvSpPr>
            <a:spLocks noGrp="1"/>
          </p:cNvSpPr>
          <p:nvPr>
            <p:ph type="title"/>
          </p:nvPr>
        </p:nvSpPr>
        <p:spPr/>
        <p:txBody>
          <a:bodyPr/>
          <a:lstStyle/>
          <a:p>
            <a:r>
              <a:rPr lang="en-US"/>
              <a:t>How to extend the </a:t>
            </a:r>
            <a:r>
              <a:rPr lang="en-US" err="1"/>
              <a:t>CoE</a:t>
            </a:r>
            <a:r>
              <a:rPr lang="en-US"/>
              <a:t> Starter Kit</a:t>
            </a:r>
          </a:p>
        </p:txBody>
      </p:sp>
      <p:sp>
        <p:nvSpPr>
          <p:cNvPr id="8" name="Content Placeholder 2">
            <a:extLst>
              <a:ext uri="{FF2B5EF4-FFF2-40B4-BE49-F238E27FC236}">
                <a16:creationId xmlns:a16="http://schemas.microsoft.com/office/drawing/2014/main" id="{EDB61040-E665-21A2-293A-4C8C2861E7B7}"/>
              </a:ext>
            </a:extLst>
          </p:cNvPr>
          <p:cNvSpPr txBox="1">
            <a:spLocks/>
          </p:cNvSpPr>
          <p:nvPr/>
        </p:nvSpPr>
        <p:spPr>
          <a:xfrm>
            <a:off x="588263" y="1422070"/>
            <a:ext cx="11018838" cy="455509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a:solidFill>
                  <a:schemeClr val="bg1"/>
                </a:solidFill>
              </a:rPr>
              <a:t>There are many reasons for why you may want to extend the </a:t>
            </a:r>
            <a:r>
              <a:rPr lang="en-GB" sz="2000" err="1">
                <a:solidFill>
                  <a:schemeClr val="bg1"/>
                </a:solidFill>
              </a:rPr>
              <a:t>CoE</a:t>
            </a:r>
            <a:r>
              <a:rPr lang="en-GB" sz="2000">
                <a:solidFill>
                  <a:schemeClr val="bg1"/>
                </a:solidFill>
              </a:rPr>
              <a:t> Starter Kit:</a:t>
            </a:r>
          </a:p>
          <a:p>
            <a:endParaRPr lang="en-GB" sz="2000">
              <a:solidFill>
                <a:schemeClr val="bg1"/>
              </a:solidFill>
            </a:endParaRPr>
          </a:p>
          <a:p>
            <a:r>
              <a:rPr lang="en-GB" sz="2000">
                <a:solidFill>
                  <a:schemeClr val="bg1"/>
                </a:solidFill>
              </a:rPr>
              <a:t>Capturing additional metadata for apps and flows—for example, as part of the Compliance process.</a:t>
            </a:r>
          </a:p>
          <a:p>
            <a:r>
              <a:rPr lang="en-GB" sz="2000">
                <a:solidFill>
                  <a:schemeClr val="bg1"/>
                </a:solidFill>
              </a:rPr>
              <a:t>Modifying the apps and flows to fit existing processes you may have in place—for example, asking makers to provide additional information in the Developer Compliance </a:t>
            </a:r>
            <a:r>
              <a:rPr lang="en-GB" sz="2000" err="1">
                <a:solidFill>
                  <a:schemeClr val="bg1"/>
                </a:solidFill>
              </a:rPr>
              <a:t>Center</a:t>
            </a:r>
            <a:r>
              <a:rPr lang="en-GB" sz="2000">
                <a:solidFill>
                  <a:schemeClr val="bg1"/>
                </a:solidFill>
              </a:rPr>
              <a:t>.</a:t>
            </a:r>
          </a:p>
          <a:p>
            <a:r>
              <a:rPr lang="en-GB" sz="2000">
                <a:solidFill>
                  <a:schemeClr val="bg1"/>
                </a:solidFill>
              </a:rPr>
              <a:t>Customizing the apps to fit with your organization's brand and theme, especially for broadly used apps like the App </a:t>
            </a:r>
            <a:r>
              <a:rPr lang="en-GB" sz="2000" err="1">
                <a:solidFill>
                  <a:schemeClr val="bg1"/>
                </a:solidFill>
              </a:rPr>
              <a:t>Catalog</a:t>
            </a:r>
            <a:r>
              <a:rPr lang="en-GB" sz="2000">
                <a:solidFill>
                  <a:schemeClr val="bg1"/>
                </a:solidFill>
              </a:rPr>
              <a:t>.</a:t>
            </a:r>
          </a:p>
          <a:p>
            <a:r>
              <a:rPr lang="en-GB" sz="2000">
                <a:solidFill>
                  <a:schemeClr val="bg1"/>
                </a:solidFill>
              </a:rPr>
              <a:t>Building additional apps and flows on top of the inventory gathered by the </a:t>
            </a:r>
            <a:r>
              <a:rPr lang="en-GB" sz="2000" err="1">
                <a:solidFill>
                  <a:schemeClr val="bg1"/>
                </a:solidFill>
              </a:rPr>
              <a:t>CoE</a:t>
            </a:r>
            <a:r>
              <a:rPr lang="en-GB" sz="2000">
                <a:solidFill>
                  <a:schemeClr val="bg1"/>
                </a:solidFill>
              </a:rPr>
              <a:t> Starter Kit.</a:t>
            </a:r>
          </a:p>
          <a:p>
            <a:endParaRPr lang="en-GB" sz="2000">
              <a:solidFill>
                <a:schemeClr val="bg1"/>
              </a:solidFill>
            </a:endParaRPr>
          </a:p>
          <a:p>
            <a:endParaRPr lang="en-GB" sz="2000">
              <a:solidFill>
                <a:schemeClr val="bg1"/>
              </a:solidFill>
            </a:endParaRPr>
          </a:p>
          <a:p>
            <a:pPr marL="0" indent="0">
              <a:buNone/>
            </a:pPr>
            <a:r>
              <a:rPr lang="en-US" sz="2000">
                <a:solidFill>
                  <a:schemeClr val="bg1"/>
                </a:solidFill>
              </a:rPr>
              <a:t>Create your own unmanaged solution for any extensions and customizations. </a:t>
            </a:r>
          </a:p>
          <a:p>
            <a:pPr marL="0" indent="0">
              <a:buNone/>
            </a:pPr>
            <a:r>
              <a:rPr lang="en-US" sz="2000">
                <a:solidFill>
                  <a:schemeClr val="bg1"/>
                </a:solidFill>
              </a:rPr>
              <a:t>Use Dev-Test-Prod environments to move your changes to production.</a:t>
            </a:r>
            <a:endParaRPr lang="en-GB" sz="2000">
              <a:solidFill>
                <a:schemeClr val="bg1"/>
              </a:solidFill>
            </a:endParaRPr>
          </a:p>
        </p:txBody>
      </p:sp>
    </p:spTree>
    <p:extLst>
      <p:ext uri="{BB962C8B-B14F-4D97-AF65-F5344CB8AC3E}">
        <p14:creationId xmlns:p14="http://schemas.microsoft.com/office/powerpoint/2010/main" val="12116560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BD0B8-2A38-B847-7941-D29B8F636B85}"/>
              </a:ext>
            </a:extLst>
          </p:cNvPr>
          <p:cNvSpPr>
            <a:spLocks noGrp="1"/>
          </p:cNvSpPr>
          <p:nvPr>
            <p:ph type="title"/>
          </p:nvPr>
        </p:nvSpPr>
        <p:spPr/>
        <p:txBody>
          <a:bodyPr/>
          <a:lstStyle/>
          <a:p>
            <a:r>
              <a:rPr lang="en-US"/>
              <a:t>How to extend the </a:t>
            </a:r>
            <a:r>
              <a:rPr lang="en-US" err="1"/>
              <a:t>CoE</a:t>
            </a:r>
            <a:r>
              <a:rPr lang="en-US"/>
              <a:t> Starter Kit</a:t>
            </a:r>
          </a:p>
        </p:txBody>
      </p:sp>
      <p:sp>
        <p:nvSpPr>
          <p:cNvPr id="8" name="Content Placeholder 2">
            <a:extLst>
              <a:ext uri="{FF2B5EF4-FFF2-40B4-BE49-F238E27FC236}">
                <a16:creationId xmlns:a16="http://schemas.microsoft.com/office/drawing/2014/main" id="{EDB61040-E665-21A2-293A-4C8C2861E7B7}"/>
              </a:ext>
            </a:extLst>
          </p:cNvPr>
          <p:cNvSpPr txBox="1">
            <a:spLocks/>
          </p:cNvSpPr>
          <p:nvPr/>
        </p:nvSpPr>
        <p:spPr>
          <a:xfrm>
            <a:off x="1057848" y="1358766"/>
            <a:ext cx="10561638" cy="35702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2000" b="1">
                <a:solidFill>
                  <a:schemeClr val="bg1"/>
                </a:solidFill>
              </a:rPr>
              <a:t>Tables and model-driven apps support merging</a:t>
            </a:r>
            <a:r>
              <a:rPr lang="en-GB" sz="2000">
                <a:solidFill>
                  <a:schemeClr val="bg1"/>
                </a:solidFill>
              </a:rPr>
              <a:t>. These resources can easily be extended by creating your own unmanaged solution and making changes there. </a:t>
            </a:r>
            <a:br>
              <a:rPr lang="en-GB" sz="2000">
                <a:solidFill>
                  <a:schemeClr val="bg1"/>
                </a:solidFill>
              </a:rPr>
            </a:br>
            <a:endParaRPr lang="en-GB" sz="2000">
              <a:solidFill>
                <a:schemeClr val="bg1"/>
              </a:solidFill>
            </a:endParaRPr>
          </a:p>
          <a:p>
            <a:pPr marL="0" indent="0">
              <a:buNone/>
            </a:pPr>
            <a:r>
              <a:rPr lang="en-GB" sz="2000" b="1">
                <a:solidFill>
                  <a:schemeClr val="bg1"/>
                </a:solidFill>
              </a:rPr>
              <a:t>Canvas apps and cloud flows </a:t>
            </a:r>
            <a:r>
              <a:rPr lang="en-GB" sz="2000">
                <a:solidFill>
                  <a:schemeClr val="bg1"/>
                </a:solidFill>
              </a:rPr>
              <a:t>do not support merging. These resources can only be extended and customized by creating a copy in your own unmanaged solution. </a:t>
            </a:r>
            <a:br>
              <a:rPr lang="en-GB" sz="2000">
                <a:solidFill>
                  <a:schemeClr val="bg1"/>
                </a:solidFill>
              </a:rPr>
            </a:br>
            <a:endParaRPr lang="en-GB" sz="2000">
              <a:solidFill>
                <a:schemeClr val="bg1"/>
              </a:solidFill>
            </a:endParaRPr>
          </a:p>
          <a:p>
            <a:pPr marL="0" indent="0">
              <a:buNone/>
            </a:pPr>
            <a:r>
              <a:rPr lang="en-GB" sz="2000">
                <a:solidFill>
                  <a:schemeClr val="bg1"/>
                </a:solidFill>
              </a:rPr>
              <a:t>Cloud flows that are responsible for gathering inventory should not be customized. These flows are frequently updated to fix bugs, gather additional data, or improve performance. </a:t>
            </a:r>
            <a:br>
              <a:rPr lang="en-GB" sz="2000">
                <a:solidFill>
                  <a:schemeClr val="bg1"/>
                </a:solidFill>
              </a:rPr>
            </a:br>
            <a:endParaRPr lang="en-GB" sz="2000">
              <a:solidFill>
                <a:schemeClr val="bg1"/>
              </a:solidFill>
            </a:endParaRPr>
          </a:p>
          <a:p>
            <a:pPr marL="0" indent="0">
              <a:buNone/>
            </a:pPr>
            <a:r>
              <a:rPr lang="en-GB" sz="2000">
                <a:solidFill>
                  <a:schemeClr val="bg1"/>
                </a:solidFill>
              </a:rPr>
              <a:t>Power BI dashboards also don’t support merging. Create your own Power BI dashboard based of our data and publish it to the same Power BI workspace for a good user experience.</a:t>
            </a:r>
            <a:endParaRPr lang="en-US" sz="2000">
              <a:solidFill>
                <a:schemeClr val="bg1"/>
              </a:solidFill>
            </a:endParaRPr>
          </a:p>
        </p:txBody>
      </p:sp>
      <p:pic>
        <p:nvPicPr>
          <p:cNvPr id="5" name="Graphic 4" descr="Checkbox Checked with solid fill">
            <a:extLst>
              <a:ext uri="{FF2B5EF4-FFF2-40B4-BE49-F238E27FC236}">
                <a16:creationId xmlns:a16="http://schemas.microsoft.com/office/drawing/2014/main" id="{07F64218-049D-25FB-871F-A68EAC19FE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2514" y="1342955"/>
            <a:ext cx="471267" cy="471267"/>
          </a:xfrm>
          <a:prstGeom prst="rect">
            <a:avLst/>
          </a:prstGeom>
        </p:spPr>
      </p:pic>
      <p:pic>
        <p:nvPicPr>
          <p:cNvPr id="10" name="Graphic 9" descr="Checkbox Crossed with solid fill">
            <a:extLst>
              <a:ext uri="{FF2B5EF4-FFF2-40B4-BE49-F238E27FC236}">
                <a16:creationId xmlns:a16="http://schemas.microsoft.com/office/drawing/2014/main" id="{8AAFD4B0-4367-1B15-B1C4-B332DDB443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181" y="3309110"/>
            <a:ext cx="471600" cy="471600"/>
          </a:xfrm>
          <a:prstGeom prst="rect">
            <a:avLst/>
          </a:prstGeom>
        </p:spPr>
      </p:pic>
      <p:pic>
        <p:nvPicPr>
          <p:cNvPr id="13" name="Graphic 12" descr="Checkbox Checked with solid fill">
            <a:extLst>
              <a:ext uri="{FF2B5EF4-FFF2-40B4-BE49-F238E27FC236}">
                <a16:creationId xmlns:a16="http://schemas.microsoft.com/office/drawing/2014/main" id="{1B3A41FF-976D-A35A-89A1-262342ECA0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2181" y="2326032"/>
            <a:ext cx="471267" cy="471267"/>
          </a:xfrm>
          <a:prstGeom prst="rect">
            <a:avLst/>
          </a:prstGeom>
        </p:spPr>
      </p:pic>
      <p:pic>
        <p:nvPicPr>
          <p:cNvPr id="14" name="Graphic 13" descr="Checkbox Checked with solid fill">
            <a:extLst>
              <a:ext uri="{FF2B5EF4-FFF2-40B4-BE49-F238E27FC236}">
                <a16:creationId xmlns:a16="http://schemas.microsoft.com/office/drawing/2014/main" id="{A59A52F9-353F-C09D-44F9-7762C2E6012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6581" y="4243427"/>
            <a:ext cx="471267" cy="471267"/>
          </a:xfrm>
          <a:prstGeom prst="rect">
            <a:avLst/>
          </a:prstGeom>
        </p:spPr>
      </p:pic>
    </p:spTree>
    <p:extLst>
      <p:ext uri="{BB962C8B-B14F-4D97-AF65-F5344CB8AC3E}">
        <p14:creationId xmlns:p14="http://schemas.microsoft.com/office/powerpoint/2010/main" val="238789794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7CA19-A867-CAE3-4D48-67F208A11C93}"/>
              </a:ext>
            </a:extLst>
          </p:cNvPr>
          <p:cNvSpPr>
            <a:spLocks noGrp="1"/>
          </p:cNvSpPr>
          <p:nvPr>
            <p:ph type="title"/>
          </p:nvPr>
        </p:nvSpPr>
        <p:spPr>
          <a:xfrm>
            <a:off x="588263" y="457200"/>
            <a:ext cx="11018520" cy="627864"/>
          </a:xfrm>
        </p:spPr>
        <p:txBody>
          <a:bodyPr/>
          <a:lstStyle/>
          <a:p>
            <a:r>
              <a:rPr lang="en-GB">
                <a:solidFill>
                  <a:schemeClr val="bg1"/>
                </a:solidFill>
              </a:rPr>
              <a:t>What’s the future of the </a:t>
            </a:r>
            <a:r>
              <a:rPr lang="en-GB" err="1">
                <a:solidFill>
                  <a:schemeClr val="bg1"/>
                </a:solidFill>
              </a:rPr>
              <a:t>CoE</a:t>
            </a:r>
            <a:r>
              <a:rPr lang="en-GB">
                <a:solidFill>
                  <a:schemeClr val="bg1"/>
                </a:solidFill>
              </a:rPr>
              <a:t> Starter Kit?</a:t>
            </a:r>
          </a:p>
        </p:txBody>
      </p:sp>
      <p:sp>
        <p:nvSpPr>
          <p:cNvPr id="5" name="Text Placeholder 4">
            <a:extLst>
              <a:ext uri="{FF2B5EF4-FFF2-40B4-BE49-F238E27FC236}">
                <a16:creationId xmlns:a16="http://schemas.microsoft.com/office/drawing/2014/main" id="{448C4251-F293-7D3C-EF52-625956F68903}"/>
              </a:ext>
            </a:extLst>
          </p:cNvPr>
          <p:cNvSpPr>
            <a:spLocks noGrp="1"/>
          </p:cNvSpPr>
          <p:nvPr>
            <p:ph type="body" sz="quarter" idx="16"/>
          </p:nvPr>
        </p:nvSpPr>
        <p:spPr>
          <a:xfrm>
            <a:off x="584200" y="1438275"/>
            <a:ext cx="2532063" cy="492443"/>
          </a:xfrm>
        </p:spPr>
        <p:txBody>
          <a:bodyPr/>
          <a:lstStyle/>
          <a:p>
            <a:r>
              <a:rPr lang="en-GB">
                <a:solidFill>
                  <a:schemeClr val="bg1"/>
                </a:solidFill>
              </a:rPr>
              <a:t>Customer feedback</a:t>
            </a:r>
          </a:p>
        </p:txBody>
      </p:sp>
      <p:sp>
        <p:nvSpPr>
          <p:cNvPr id="3" name="Text Placeholder 2">
            <a:extLst>
              <a:ext uri="{FF2B5EF4-FFF2-40B4-BE49-F238E27FC236}">
                <a16:creationId xmlns:a16="http://schemas.microsoft.com/office/drawing/2014/main" id="{F9CF7182-7D01-991A-D714-55270625C678}"/>
              </a:ext>
            </a:extLst>
          </p:cNvPr>
          <p:cNvSpPr>
            <a:spLocks noGrp="1"/>
          </p:cNvSpPr>
          <p:nvPr>
            <p:ph type="body" sz="quarter" idx="14"/>
          </p:nvPr>
        </p:nvSpPr>
        <p:spPr>
          <a:xfrm>
            <a:off x="584200" y="2283115"/>
            <a:ext cx="2532063" cy="2369880"/>
          </a:xfrm>
        </p:spPr>
        <p:txBody>
          <a:bodyPr/>
          <a:lstStyle/>
          <a:p>
            <a:pPr marL="0" indent="0">
              <a:buNone/>
            </a:pPr>
            <a:r>
              <a:rPr lang="en-GB" dirty="0">
                <a:solidFill>
                  <a:schemeClr val="bg1"/>
                </a:solidFill>
                <a:latin typeface="+mn-lt"/>
              </a:rPr>
              <a:t>Meet the unaddressed customer asks to help with Power Platform administration, governance, and nurture activities.</a:t>
            </a:r>
          </a:p>
          <a:p>
            <a:endParaRPr lang="en-GB" dirty="0">
              <a:solidFill>
                <a:schemeClr val="bg1"/>
              </a:solidFill>
              <a:latin typeface="+mn-lt"/>
            </a:endParaRPr>
          </a:p>
          <a:p>
            <a:endParaRPr lang="en-GB" dirty="0">
              <a:solidFill>
                <a:schemeClr val="bg1"/>
              </a:solidFill>
              <a:latin typeface="+mn-lt"/>
            </a:endParaRPr>
          </a:p>
          <a:p>
            <a:pPr marL="0" indent="0">
              <a:buNone/>
            </a:pPr>
            <a:r>
              <a:rPr lang="en-GB" dirty="0">
                <a:solidFill>
                  <a:schemeClr val="bg1"/>
                </a:solidFill>
                <a:latin typeface="+mn-lt"/>
              </a:rPr>
              <a:t>Join our office hours </a:t>
            </a:r>
            <a:r>
              <a:rPr lang="en-GB" sz="1400" dirty="0">
                <a:solidFill>
                  <a:schemeClr val="bg1"/>
                </a:solidFill>
                <a:latin typeface="+mn-lt"/>
                <a:hlinkClick r:id="rId2">
                  <a:extLst>
                    <a:ext uri="{A12FA001-AC4F-418D-AE19-62706E023703}">
                      <ahyp:hlinkClr xmlns:ahyp="http://schemas.microsoft.com/office/drawing/2018/hyperlinkcolor" val="tx"/>
                    </a:ext>
                  </a:extLst>
                </a:hlinkClick>
              </a:rPr>
              <a:t>https://aka.ms/coeofficehours</a:t>
            </a:r>
            <a:r>
              <a:rPr lang="en-GB" sz="1400" dirty="0">
                <a:solidFill>
                  <a:schemeClr val="bg1"/>
                </a:solidFill>
                <a:latin typeface="+mn-lt"/>
              </a:rPr>
              <a:t> </a:t>
            </a:r>
            <a:endParaRPr lang="en-GB" dirty="0">
              <a:solidFill>
                <a:schemeClr val="bg1"/>
              </a:solidFill>
              <a:latin typeface="+mn-lt"/>
            </a:endParaRPr>
          </a:p>
        </p:txBody>
      </p:sp>
      <p:sp>
        <p:nvSpPr>
          <p:cNvPr id="6" name="Text Placeholder 5">
            <a:extLst>
              <a:ext uri="{FF2B5EF4-FFF2-40B4-BE49-F238E27FC236}">
                <a16:creationId xmlns:a16="http://schemas.microsoft.com/office/drawing/2014/main" id="{F7EF720C-50A1-B80B-22FF-26B5096AB3D2}"/>
              </a:ext>
            </a:extLst>
          </p:cNvPr>
          <p:cNvSpPr>
            <a:spLocks noGrp="1"/>
          </p:cNvSpPr>
          <p:nvPr>
            <p:ph type="body" sz="quarter" idx="17"/>
          </p:nvPr>
        </p:nvSpPr>
        <p:spPr>
          <a:xfrm>
            <a:off x="3413125" y="1438275"/>
            <a:ext cx="2533650" cy="492443"/>
          </a:xfrm>
        </p:spPr>
        <p:txBody>
          <a:bodyPr/>
          <a:lstStyle/>
          <a:p>
            <a:r>
              <a:rPr lang="en-GB">
                <a:solidFill>
                  <a:schemeClr val="bg1"/>
                </a:solidFill>
              </a:rPr>
              <a:t>Innovation</a:t>
            </a:r>
          </a:p>
        </p:txBody>
      </p:sp>
      <p:sp>
        <p:nvSpPr>
          <p:cNvPr id="4" name="Text Placeholder 3">
            <a:extLst>
              <a:ext uri="{FF2B5EF4-FFF2-40B4-BE49-F238E27FC236}">
                <a16:creationId xmlns:a16="http://schemas.microsoft.com/office/drawing/2014/main" id="{6C9894B5-942E-82D7-6D88-5079A8EBD7C1}"/>
              </a:ext>
            </a:extLst>
          </p:cNvPr>
          <p:cNvSpPr>
            <a:spLocks noGrp="1"/>
          </p:cNvSpPr>
          <p:nvPr>
            <p:ph type="body" sz="quarter" idx="15"/>
          </p:nvPr>
        </p:nvSpPr>
        <p:spPr>
          <a:xfrm>
            <a:off x="3413125" y="2276475"/>
            <a:ext cx="2532063" cy="1661993"/>
          </a:xfrm>
        </p:spPr>
        <p:txBody>
          <a:bodyPr/>
          <a:lstStyle/>
          <a:p>
            <a:pPr marL="0" indent="0">
              <a:buNone/>
            </a:pPr>
            <a:r>
              <a:rPr lang="en-GB">
                <a:solidFill>
                  <a:schemeClr val="bg1"/>
                </a:solidFill>
                <a:latin typeface="+mn-lt"/>
              </a:rPr>
              <a:t>Innovate using low-code in an open-source model </a:t>
            </a:r>
            <a:r>
              <a:rPr lang="en-GB" i="1">
                <a:solidFill>
                  <a:schemeClr val="bg1"/>
                </a:solidFill>
                <a:latin typeface="+mn-lt"/>
              </a:rPr>
              <a:t>together</a:t>
            </a:r>
            <a:r>
              <a:rPr lang="en-GB">
                <a:solidFill>
                  <a:schemeClr val="bg1"/>
                </a:solidFill>
                <a:latin typeface="+mn-lt"/>
              </a:rPr>
              <a:t> with customers.</a:t>
            </a:r>
          </a:p>
          <a:p>
            <a:pPr marL="0" indent="0">
              <a:buNone/>
            </a:pPr>
            <a:endParaRPr lang="en-GB">
              <a:solidFill>
                <a:schemeClr val="bg1"/>
              </a:solidFill>
              <a:latin typeface="+mn-lt"/>
            </a:endParaRPr>
          </a:p>
          <a:p>
            <a:pPr marL="0" indent="0">
              <a:buNone/>
            </a:pPr>
            <a:r>
              <a:rPr lang="en-GB">
                <a:solidFill>
                  <a:schemeClr val="bg1"/>
                </a:solidFill>
                <a:latin typeface="+mn-lt"/>
              </a:rPr>
              <a:t>Learn and adapt quickly with monthly releases.</a:t>
            </a:r>
          </a:p>
        </p:txBody>
      </p:sp>
      <p:sp>
        <p:nvSpPr>
          <p:cNvPr id="7" name="Text Placeholder 6">
            <a:extLst>
              <a:ext uri="{FF2B5EF4-FFF2-40B4-BE49-F238E27FC236}">
                <a16:creationId xmlns:a16="http://schemas.microsoft.com/office/drawing/2014/main" id="{C59C0B8E-4513-D7C1-F4E2-5D8072792876}"/>
              </a:ext>
            </a:extLst>
          </p:cNvPr>
          <p:cNvSpPr>
            <a:spLocks noGrp="1"/>
          </p:cNvSpPr>
          <p:nvPr>
            <p:ph type="body" sz="quarter" idx="18"/>
          </p:nvPr>
        </p:nvSpPr>
        <p:spPr>
          <a:xfrm>
            <a:off x="6244208" y="1438275"/>
            <a:ext cx="2532063" cy="492443"/>
          </a:xfrm>
        </p:spPr>
        <p:txBody>
          <a:bodyPr/>
          <a:lstStyle/>
          <a:p>
            <a:r>
              <a:rPr lang="en-GB">
                <a:solidFill>
                  <a:schemeClr val="bg1"/>
                </a:solidFill>
              </a:rPr>
              <a:t>Experimentation</a:t>
            </a:r>
          </a:p>
        </p:txBody>
      </p:sp>
      <p:sp>
        <p:nvSpPr>
          <p:cNvPr id="8" name="Text Placeholder 7">
            <a:extLst>
              <a:ext uri="{FF2B5EF4-FFF2-40B4-BE49-F238E27FC236}">
                <a16:creationId xmlns:a16="http://schemas.microsoft.com/office/drawing/2014/main" id="{0CD5A8A5-8BFC-2C77-79B6-60C42DB0D44D}"/>
              </a:ext>
            </a:extLst>
          </p:cNvPr>
          <p:cNvSpPr>
            <a:spLocks noGrp="1"/>
          </p:cNvSpPr>
          <p:nvPr>
            <p:ph type="body" sz="quarter" idx="19"/>
          </p:nvPr>
        </p:nvSpPr>
        <p:spPr>
          <a:xfrm>
            <a:off x="6244208" y="2283115"/>
            <a:ext cx="2532063" cy="1415772"/>
          </a:xfrm>
        </p:spPr>
        <p:txBody>
          <a:bodyPr/>
          <a:lstStyle/>
          <a:p>
            <a:pPr marL="0" indent="0">
              <a:buNone/>
            </a:pPr>
            <a:r>
              <a:rPr lang="en-GB">
                <a:solidFill>
                  <a:schemeClr val="bg1"/>
                </a:solidFill>
                <a:latin typeface="+mn-lt"/>
              </a:rPr>
              <a:t>Experiment to get deeper insights into what works, what doesn’t work, what’s next. Iterate on ideas quickly to try them out.</a:t>
            </a:r>
          </a:p>
        </p:txBody>
      </p:sp>
      <p:sp>
        <p:nvSpPr>
          <p:cNvPr id="9" name="Text Placeholder 8">
            <a:extLst>
              <a:ext uri="{FF2B5EF4-FFF2-40B4-BE49-F238E27FC236}">
                <a16:creationId xmlns:a16="http://schemas.microsoft.com/office/drawing/2014/main" id="{0841EBA8-F115-2010-3E46-5D7723292577}"/>
              </a:ext>
            </a:extLst>
          </p:cNvPr>
          <p:cNvSpPr>
            <a:spLocks noGrp="1"/>
          </p:cNvSpPr>
          <p:nvPr>
            <p:ph type="body" sz="quarter" idx="20"/>
          </p:nvPr>
        </p:nvSpPr>
        <p:spPr>
          <a:xfrm>
            <a:off x="9073133" y="1438275"/>
            <a:ext cx="2533650" cy="492443"/>
          </a:xfrm>
        </p:spPr>
        <p:txBody>
          <a:bodyPr/>
          <a:lstStyle/>
          <a:p>
            <a:r>
              <a:rPr lang="en-GB">
                <a:solidFill>
                  <a:schemeClr val="bg1"/>
                </a:solidFill>
              </a:rPr>
              <a:t>Inspire</a:t>
            </a:r>
          </a:p>
        </p:txBody>
      </p:sp>
      <p:sp>
        <p:nvSpPr>
          <p:cNvPr id="10" name="Text Placeholder 9">
            <a:extLst>
              <a:ext uri="{FF2B5EF4-FFF2-40B4-BE49-F238E27FC236}">
                <a16:creationId xmlns:a16="http://schemas.microsoft.com/office/drawing/2014/main" id="{92E8A9D4-F314-C610-9E72-F7A41FD9037E}"/>
              </a:ext>
            </a:extLst>
          </p:cNvPr>
          <p:cNvSpPr>
            <a:spLocks noGrp="1"/>
          </p:cNvSpPr>
          <p:nvPr>
            <p:ph type="body" sz="quarter" idx="21"/>
          </p:nvPr>
        </p:nvSpPr>
        <p:spPr>
          <a:xfrm>
            <a:off x="9073133" y="2276475"/>
            <a:ext cx="2532063" cy="677108"/>
          </a:xfrm>
        </p:spPr>
        <p:txBody>
          <a:bodyPr/>
          <a:lstStyle/>
          <a:p>
            <a:pPr marL="0" indent="0">
              <a:buNone/>
            </a:pPr>
            <a:r>
              <a:rPr lang="en-GB">
                <a:solidFill>
                  <a:schemeClr val="bg1"/>
                </a:solidFill>
                <a:latin typeface="+mn-lt"/>
              </a:rPr>
              <a:t>Continue to inspire the product roadmap. </a:t>
            </a:r>
          </a:p>
        </p:txBody>
      </p:sp>
    </p:spTree>
    <p:extLst>
      <p:ext uri="{BB962C8B-B14F-4D97-AF65-F5344CB8AC3E}">
        <p14:creationId xmlns:p14="http://schemas.microsoft.com/office/powerpoint/2010/main" val="85669277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6AA79-170B-BC9E-8D01-3168DAAB9819}"/>
              </a:ext>
            </a:extLst>
          </p:cNvPr>
          <p:cNvSpPr>
            <a:spLocks noGrp="1"/>
          </p:cNvSpPr>
          <p:nvPr>
            <p:ph type="title"/>
          </p:nvPr>
        </p:nvSpPr>
        <p:spPr>
          <a:xfrm>
            <a:off x="588263" y="457200"/>
            <a:ext cx="11018520" cy="627864"/>
          </a:xfrm>
        </p:spPr>
        <p:txBody>
          <a:body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49" normalizeH="0" baseline="0" noProof="0" dirty="0">
                <a:ln w="3175">
                  <a:noFill/>
                </a:ln>
                <a:solidFill>
                  <a:schemeClr val="bg1"/>
                </a:solidFill>
                <a:effectLst/>
                <a:uLnTx/>
                <a:uFillTx/>
                <a:latin typeface="Segoe UI Semibold"/>
                <a:ea typeface="+mn-ea"/>
                <a:cs typeface="Segoe UI"/>
              </a:rPr>
              <a:t>Now you know what’s in the kit: what’s next?</a:t>
            </a:r>
          </a:p>
        </p:txBody>
      </p:sp>
      <p:sp>
        <p:nvSpPr>
          <p:cNvPr id="3" name="Text Placeholder 2">
            <a:extLst>
              <a:ext uri="{FF2B5EF4-FFF2-40B4-BE49-F238E27FC236}">
                <a16:creationId xmlns:a16="http://schemas.microsoft.com/office/drawing/2014/main" id="{7A3DFB7C-8714-C3D6-6D0C-D3A21F253D2B}"/>
              </a:ext>
            </a:extLst>
          </p:cNvPr>
          <p:cNvSpPr>
            <a:spLocks noGrp="1"/>
          </p:cNvSpPr>
          <p:nvPr>
            <p:ph type="body" sz="quarter" idx="16"/>
          </p:nvPr>
        </p:nvSpPr>
        <p:spPr>
          <a:xfrm>
            <a:off x="584200" y="1438275"/>
            <a:ext cx="2532063" cy="492443"/>
          </a:xfrm>
        </p:spPr>
        <p:txBody>
          <a:bodyPr/>
          <a:lstStyle/>
          <a:p>
            <a:r>
              <a:rPr lang="en-GB" dirty="0">
                <a:solidFill>
                  <a:schemeClr val="bg1"/>
                </a:solidFill>
              </a:rPr>
              <a:t>Get started</a:t>
            </a:r>
          </a:p>
        </p:txBody>
      </p:sp>
      <p:sp>
        <p:nvSpPr>
          <p:cNvPr id="4" name="Text Placeholder 3">
            <a:extLst>
              <a:ext uri="{FF2B5EF4-FFF2-40B4-BE49-F238E27FC236}">
                <a16:creationId xmlns:a16="http://schemas.microsoft.com/office/drawing/2014/main" id="{B37B73A1-E433-5718-AA61-922B16D843EE}"/>
              </a:ext>
            </a:extLst>
          </p:cNvPr>
          <p:cNvSpPr>
            <a:spLocks noGrp="1"/>
          </p:cNvSpPr>
          <p:nvPr>
            <p:ph type="body" sz="quarter" idx="14"/>
          </p:nvPr>
        </p:nvSpPr>
        <p:spPr>
          <a:xfrm>
            <a:off x="584200" y="2283115"/>
            <a:ext cx="3420641" cy="2646878"/>
          </a:xfrm>
        </p:spPr>
        <p:txBody>
          <a:bodyPr/>
          <a:lstStyle/>
          <a:p>
            <a:pPr marL="0" indent="0">
              <a:spcBef>
                <a:spcPts val="0"/>
              </a:spcBef>
              <a:buClrTx/>
            </a:pPr>
            <a:r>
              <a:rPr lang="en-US" sz="1600" dirty="0">
                <a:solidFill>
                  <a:schemeClr val="bg1"/>
                </a:solidFill>
                <a:latin typeface="Segoe UI"/>
                <a:cs typeface="Segoe UI"/>
              </a:rPr>
              <a:t>Check out </a:t>
            </a:r>
            <a:r>
              <a:rPr lang="en-US" sz="1600" dirty="0">
                <a:solidFill>
                  <a:schemeClr val="bg1"/>
                </a:solidFill>
                <a:latin typeface="Segoe UI"/>
                <a:cs typeface="Segoe UI"/>
                <a:hlinkClick r:id="rId2">
                  <a:extLst>
                    <a:ext uri="{A12FA001-AC4F-418D-AE19-62706E023703}">
                      <ahyp:hlinkClr xmlns:ahyp="http://schemas.microsoft.com/office/drawing/2018/hyperlinkcolor" val="tx"/>
                    </a:ext>
                  </a:extLst>
                </a:hlinkClick>
              </a:rPr>
              <a:t>https://aka.ms/coekitvideos</a:t>
            </a:r>
            <a:endParaRPr lang="en-US" sz="1600" dirty="0">
              <a:solidFill>
                <a:schemeClr val="bg1"/>
              </a:solidFill>
              <a:latin typeface="Segoe UI"/>
              <a:cs typeface="Segoe UI"/>
            </a:endParaRPr>
          </a:p>
          <a:p>
            <a:pPr marL="0" indent="0">
              <a:spcBef>
                <a:spcPts val="0"/>
              </a:spcBef>
              <a:buClrTx/>
            </a:pPr>
            <a:endParaRPr lang="en-US" dirty="0">
              <a:solidFill>
                <a:schemeClr val="bg1"/>
              </a:solidFill>
              <a:latin typeface="Segoe UI"/>
              <a:cs typeface="Segoe UI"/>
            </a:endParaRPr>
          </a:p>
          <a:p>
            <a:pPr marL="0" indent="0">
              <a:spcBef>
                <a:spcPts val="0"/>
              </a:spcBef>
              <a:buClrTx/>
            </a:pPr>
            <a:r>
              <a:rPr lang="en-US" sz="1600" dirty="0">
                <a:solidFill>
                  <a:schemeClr val="bg1"/>
                </a:solidFill>
                <a:latin typeface="Segoe UI"/>
                <a:cs typeface="Segoe UI"/>
              </a:rPr>
              <a:t>Get familiar with our documentation and prerequisites </a:t>
            </a:r>
            <a:r>
              <a:rPr lang="en-US" sz="1600" dirty="0">
                <a:solidFill>
                  <a:schemeClr val="bg1"/>
                </a:solidFill>
                <a:latin typeface="Segoe UI"/>
                <a:cs typeface="Segoe UI"/>
                <a:hlinkClick r:id="rId3">
                  <a:extLst>
                    <a:ext uri="{A12FA001-AC4F-418D-AE19-62706E023703}">
                      <ahyp:hlinkClr xmlns:ahyp="http://schemas.microsoft.com/office/drawing/2018/hyperlinkcolor" val="tx"/>
                    </a:ext>
                  </a:extLst>
                </a:hlinkClick>
              </a:rPr>
              <a:t>https://aka.ms/coestarterkit</a:t>
            </a:r>
            <a:r>
              <a:rPr lang="en-US" sz="1600" dirty="0">
                <a:solidFill>
                  <a:schemeClr val="bg1"/>
                </a:solidFill>
                <a:latin typeface="Segoe UI"/>
                <a:cs typeface="Segoe UI"/>
              </a:rPr>
              <a:t>  </a:t>
            </a:r>
          </a:p>
          <a:p>
            <a:pPr marL="0" indent="0">
              <a:spcBef>
                <a:spcPts val="0"/>
              </a:spcBef>
              <a:buClrTx/>
            </a:pPr>
            <a:endParaRPr lang="en-US" sz="1600" i="0" dirty="0">
              <a:solidFill>
                <a:schemeClr val="bg1"/>
              </a:solidFill>
              <a:effectLst/>
              <a:latin typeface="Segoe UI"/>
              <a:cs typeface="Segoe UI"/>
            </a:endParaRPr>
          </a:p>
          <a:p>
            <a:pPr marL="0" indent="0">
              <a:spcBef>
                <a:spcPts val="0"/>
              </a:spcBef>
              <a:buClrTx/>
            </a:pPr>
            <a:r>
              <a:rPr lang="en-US" sz="1600" i="0" dirty="0">
                <a:solidFill>
                  <a:schemeClr val="bg1"/>
                </a:solidFill>
                <a:effectLst/>
                <a:latin typeface="Segoe UI"/>
                <a:cs typeface="Segoe UI"/>
              </a:rPr>
              <a:t>Set up and configure the Core components solution! </a:t>
            </a:r>
            <a:endParaRPr lang="en-US" sz="1400" i="0" dirty="0">
              <a:solidFill>
                <a:schemeClr val="bg1"/>
              </a:solidFill>
              <a:effectLst/>
              <a:latin typeface="Segoe UI" panose="020B0502040204020203" pitchFamily="34" charset="0"/>
            </a:endParaRPr>
          </a:p>
        </p:txBody>
      </p:sp>
      <p:sp>
        <p:nvSpPr>
          <p:cNvPr id="5" name="Text Placeholder 4">
            <a:extLst>
              <a:ext uri="{FF2B5EF4-FFF2-40B4-BE49-F238E27FC236}">
                <a16:creationId xmlns:a16="http://schemas.microsoft.com/office/drawing/2014/main" id="{BF916179-8E13-DCCF-3EE9-5D55127373CC}"/>
              </a:ext>
            </a:extLst>
          </p:cNvPr>
          <p:cNvSpPr>
            <a:spLocks noGrp="1"/>
          </p:cNvSpPr>
          <p:nvPr>
            <p:ph type="body" sz="quarter" idx="17"/>
          </p:nvPr>
        </p:nvSpPr>
        <p:spPr>
          <a:xfrm>
            <a:off x="4524295" y="1447596"/>
            <a:ext cx="2533650" cy="492443"/>
          </a:xfrm>
        </p:spPr>
        <p:txBody>
          <a:bodyPr/>
          <a:lstStyle/>
          <a:p>
            <a:r>
              <a:rPr lang="en-GB" dirty="0">
                <a:solidFill>
                  <a:schemeClr val="bg1"/>
                </a:solidFill>
              </a:rPr>
              <a:t>Get connected</a:t>
            </a:r>
          </a:p>
        </p:txBody>
      </p:sp>
      <p:sp>
        <p:nvSpPr>
          <p:cNvPr id="6" name="Text Placeholder 5">
            <a:extLst>
              <a:ext uri="{FF2B5EF4-FFF2-40B4-BE49-F238E27FC236}">
                <a16:creationId xmlns:a16="http://schemas.microsoft.com/office/drawing/2014/main" id="{6BF2C09E-A574-6800-0E7D-DBDFEC5B1C92}"/>
              </a:ext>
            </a:extLst>
          </p:cNvPr>
          <p:cNvSpPr>
            <a:spLocks noGrp="1"/>
          </p:cNvSpPr>
          <p:nvPr>
            <p:ph type="body" sz="quarter" idx="15"/>
          </p:nvPr>
        </p:nvSpPr>
        <p:spPr>
          <a:xfrm>
            <a:off x="4524295" y="2285796"/>
            <a:ext cx="3300191" cy="2154436"/>
          </a:xfrm>
        </p:spPr>
        <p:txBody>
          <a:bodyPr vert="horz" wrap="square" lIns="0" tIns="91440" rIns="146304" bIns="91440" rtlCol="0" anchor="t">
            <a:spAutoFit/>
          </a:bodyPr>
          <a:lstStyle/>
          <a:p>
            <a:pPr marL="0" indent="0"/>
            <a:r>
              <a:rPr lang="en-GB" dirty="0">
                <a:solidFill>
                  <a:schemeClr val="bg1"/>
                </a:solidFill>
                <a:latin typeface="Segoe UI"/>
                <a:cs typeface="Segoe UI"/>
              </a:rPr>
              <a:t>Join our monthly office hours to raise questions and provide feedback</a:t>
            </a:r>
          </a:p>
          <a:p>
            <a:pPr marL="0" indent="0"/>
            <a:r>
              <a:rPr lang="en-GB" dirty="0">
                <a:solidFill>
                  <a:schemeClr val="bg1"/>
                </a:solidFill>
                <a:latin typeface="Segoe UI"/>
                <a:cs typeface="Segoe UI"/>
                <a:hlinkClick r:id="rId4"/>
              </a:rPr>
              <a:t>https://aka.ms/coeofficehours</a:t>
            </a:r>
            <a:r>
              <a:rPr lang="en-GB" dirty="0">
                <a:solidFill>
                  <a:schemeClr val="bg1"/>
                </a:solidFill>
                <a:latin typeface="Segoe UI"/>
                <a:cs typeface="Segoe UI"/>
              </a:rPr>
              <a:t> </a:t>
            </a:r>
          </a:p>
          <a:p>
            <a:pPr marL="0" indent="0"/>
            <a:endParaRPr lang="en-GB" dirty="0">
              <a:solidFill>
                <a:schemeClr val="bg1"/>
              </a:solidFill>
              <a:latin typeface="Segoe UI"/>
              <a:cs typeface="Segoe UI"/>
            </a:endParaRPr>
          </a:p>
          <a:p>
            <a:pPr marL="0" indent="0"/>
            <a:r>
              <a:rPr lang="en-GB" dirty="0">
                <a:solidFill>
                  <a:schemeClr val="bg1"/>
                </a:solidFill>
                <a:latin typeface="Segoe UI"/>
                <a:cs typeface="Segoe UI"/>
              </a:rPr>
              <a:t>Share your ideas in our GitHub repo</a:t>
            </a:r>
            <a:br>
              <a:rPr lang="en-GB" dirty="0">
                <a:solidFill>
                  <a:schemeClr val="bg1"/>
                </a:solidFill>
                <a:latin typeface="Segoe UI"/>
                <a:cs typeface="Segoe UI"/>
              </a:rPr>
            </a:br>
            <a:r>
              <a:rPr lang="en-GB" dirty="0">
                <a:solidFill>
                  <a:schemeClr val="bg1"/>
                </a:solidFill>
                <a:latin typeface="Segoe UI"/>
                <a:cs typeface="Segoe UI"/>
                <a:hlinkClick r:id="rId5"/>
              </a:rPr>
              <a:t>https://aka.ms/coestarterkitrepo</a:t>
            </a:r>
            <a:r>
              <a:rPr lang="en-GB" dirty="0">
                <a:solidFill>
                  <a:schemeClr val="bg1"/>
                </a:solidFill>
                <a:latin typeface="Segoe UI"/>
                <a:cs typeface="Segoe UI"/>
              </a:rPr>
              <a:t>   </a:t>
            </a:r>
          </a:p>
          <a:p>
            <a:pPr marL="0" indent="0"/>
            <a:endParaRPr lang="en-GB" dirty="0">
              <a:solidFill>
                <a:schemeClr val="bg1"/>
              </a:solidFill>
              <a:latin typeface="Segoe UI"/>
              <a:cs typeface="Segoe UI"/>
            </a:endParaRPr>
          </a:p>
          <a:p>
            <a:pPr marL="0" indent="0"/>
            <a:endParaRPr lang="en-GB" dirty="0">
              <a:solidFill>
                <a:schemeClr val="bg1"/>
              </a:solidFill>
              <a:latin typeface="Segoe UI"/>
              <a:cs typeface="Segoe UI"/>
            </a:endParaRPr>
          </a:p>
        </p:txBody>
      </p:sp>
      <p:sp>
        <p:nvSpPr>
          <p:cNvPr id="7" name="Text Placeholder 6">
            <a:extLst>
              <a:ext uri="{FF2B5EF4-FFF2-40B4-BE49-F238E27FC236}">
                <a16:creationId xmlns:a16="http://schemas.microsoft.com/office/drawing/2014/main" id="{BC7EA9A2-F94D-6FF9-4222-012CA7DCD18F}"/>
              </a:ext>
            </a:extLst>
          </p:cNvPr>
          <p:cNvSpPr>
            <a:spLocks noGrp="1"/>
          </p:cNvSpPr>
          <p:nvPr>
            <p:ph type="body" sz="quarter" idx="18"/>
          </p:nvPr>
        </p:nvSpPr>
        <p:spPr>
          <a:xfrm>
            <a:off x="9074720" y="1438275"/>
            <a:ext cx="2532063" cy="492443"/>
          </a:xfrm>
        </p:spPr>
        <p:txBody>
          <a:bodyPr/>
          <a:lstStyle/>
          <a:p>
            <a:endParaRPr lang="en-GB" dirty="0">
              <a:solidFill>
                <a:schemeClr val="bg1"/>
              </a:solidFill>
            </a:endParaRPr>
          </a:p>
        </p:txBody>
      </p:sp>
      <p:sp>
        <p:nvSpPr>
          <p:cNvPr id="8" name="Text Placeholder 7">
            <a:extLst>
              <a:ext uri="{FF2B5EF4-FFF2-40B4-BE49-F238E27FC236}">
                <a16:creationId xmlns:a16="http://schemas.microsoft.com/office/drawing/2014/main" id="{4C8BBC67-605A-7D34-DCD1-EE04644DB297}"/>
              </a:ext>
            </a:extLst>
          </p:cNvPr>
          <p:cNvSpPr>
            <a:spLocks noGrp="1"/>
          </p:cNvSpPr>
          <p:nvPr>
            <p:ph type="body" sz="quarter" idx="19"/>
          </p:nvPr>
        </p:nvSpPr>
        <p:spPr>
          <a:xfrm>
            <a:off x="9074720" y="2283115"/>
            <a:ext cx="2532063" cy="1452705"/>
          </a:xfrm>
        </p:spPr>
        <p:txBody>
          <a:bodyPr/>
          <a:lstStyle/>
          <a:p>
            <a:endParaRPr lang="en-GB"/>
          </a:p>
        </p:txBody>
      </p:sp>
    </p:spTree>
    <p:extLst>
      <p:ext uri="{BB962C8B-B14F-4D97-AF65-F5344CB8AC3E}">
        <p14:creationId xmlns:p14="http://schemas.microsoft.com/office/powerpoint/2010/main" val="21861259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564A6-FFAB-093F-AB2C-44BFB85E1805}"/>
              </a:ext>
            </a:extLst>
          </p:cNvPr>
          <p:cNvSpPr>
            <a:spLocks noGrp="1"/>
          </p:cNvSpPr>
          <p:nvPr>
            <p:ph type="title"/>
          </p:nvPr>
        </p:nvSpPr>
        <p:spPr>
          <a:xfrm>
            <a:off x="588263" y="457200"/>
            <a:ext cx="11018520" cy="492443"/>
          </a:xfrm>
        </p:spPr>
        <p:txBody>
          <a:bodyPr/>
          <a:lstStyle/>
          <a:p>
            <a:r>
              <a:rPr lang="en-GB" sz="3200"/>
              <a:t>Better Together</a:t>
            </a:r>
          </a:p>
        </p:txBody>
      </p:sp>
      <p:sp>
        <p:nvSpPr>
          <p:cNvPr id="8" name="Text Placeholder 7">
            <a:extLst>
              <a:ext uri="{FF2B5EF4-FFF2-40B4-BE49-F238E27FC236}">
                <a16:creationId xmlns:a16="http://schemas.microsoft.com/office/drawing/2014/main" id="{F9D46DB9-F361-2048-2146-1A40415AB6AF}"/>
              </a:ext>
            </a:extLst>
          </p:cNvPr>
          <p:cNvSpPr>
            <a:spLocks noGrp="1"/>
          </p:cNvSpPr>
          <p:nvPr>
            <p:ph type="body" sz="quarter" idx="19"/>
          </p:nvPr>
        </p:nvSpPr>
        <p:spPr>
          <a:xfrm>
            <a:off x="938952" y="4359289"/>
            <a:ext cx="10315662" cy="541687"/>
          </a:xfrm>
        </p:spPr>
        <p:txBody>
          <a:bodyPr/>
          <a:lstStyle/>
          <a:p>
            <a:pPr marL="0" indent="0">
              <a:buNone/>
            </a:pPr>
            <a:r>
              <a:rPr lang="en-GB" b="1"/>
              <a:t>Getting Started: Start with the out of the box </a:t>
            </a:r>
            <a:r>
              <a:rPr lang="en-GB"/>
              <a:t>Power Platform Admin Center and Managed Environments. </a:t>
            </a:r>
          </a:p>
          <a:p>
            <a:pPr marL="0" indent="0">
              <a:buNone/>
            </a:pPr>
            <a:r>
              <a:rPr lang="en-GB"/>
              <a:t>Explore the </a:t>
            </a:r>
            <a:r>
              <a:rPr lang="en-GB" err="1"/>
              <a:t>CoE</a:t>
            </a:r>
            <a:r>
              <a:rPr lang="en-GB"/>
              <a:t> Starter Kit and adopt workflows and insights to </a:t>
            </a:r>
            <a:r>
              <a:rPr lang="en-GB" b="1"/>
              <a:t>augment your governance strategy</a:t>
            </a:r>
            <a:endParaRPr lang="en-GB"/>
          </a:p>
        </p:txBody>
      </p:sp>
      <p:sp>
        <p:nvSpPr>
          <p:cNvPr id="10" name="Text Placeholder 9">
            <a:extLst>
              <a:ext uri="{FF2B5EF4-FFF2-40B4-BE49-F238E27FC236}">
                <a16:creationId xmlns:a16="http://schemas.microsoft.com/office/drawing/2014/main" id="{01F2A504-8A21-1A65-E2D7-024DB55ADB54}"/>
              </a:ext>
            </a:extLst>
          </p:cNvPr>
          <p:cNvSpPr>
            <a:spLocks noGrp="1"/>
          </p:cNvSpPr>
          <p:nvPr>
            <p:ph type="body" sz="quarter" idx="21"/>
          </p:nvPr>
        </p:nvSpPr>
        <p:spPr>
          <a:xfrm>
            <a:off x="938952" y="5186763"/>
            <a:ext cx="9943308" cy="738664"/>
          </a:xfrm>
        </p:spPr>
        <p:txBody>
          <a:bodyPr/>
          <a:lstStyle/>
          <a:p>
            <a:pPr marL="0" indent="0">
              <a:buNone/>
            </a:pPr>
            <a:r>
              <a:rPr lang="en-GB" b="1"/>
              <a:t>On Going: </a:t>
            </a:r>
            <a:r>
              <a:rPr lang="en-GB"/>
              <a:t>Follow what’s new in Managed Environments, and what innovations have been added to the COE Starter Kit (Influence by joining </a:t>
            </a:r>
            <a:r>
              <a:rPr lang="en-GB" sz="1600">
                <a:hlinkClick r:id="rId2"/>
              </a:rPr>
              <a:t>https://aka.ms/coeofficehours</a:t>
            </a:r>
            <a:r>
              <a:rPr lang="en-GB" sz="1600"/>
              <a:t>)</a:t>
            </a:r>
            <a:r>
              <a:rPr lang="en-GB"/>
              <a:t>. Extend your toolbox with homegrown or 3</a:t>
            </a:r>
            <a:r>
              <a:rPr lang="en-GB" baseline="30000"/>
              <a:t>rd</a:t>
            </a:r>
            <a:r>
              <a:rPr lang="en-GB"/>
              <a:t> party solutions where needed.</a:t>
            </a:r>
          </a:p>
        </p:txBody>
      </p:sp>
      <p:sp>
        <p:nvSpPr>
          <p:cNvPr id="15" name="Rectangle: Rounded Corners 14">
            <a:extLst>
              <a:ext uri="{FF2B5EF4-FFF2-40B4-BE49-F238E27FC236}">
                <a16:creationId xmlns:a16="http://schemas.microsoft.com/office/drawing/2014/main" id="{1DE696BE-C88E-8C69-D576-178032E03487}"/>
              </a:ext>
            </a:extLst>
          </p:cNvPr>
          <p:cNvSpPr/>
          <p:nvPr/>
        </p:nvSpPr>
        <p:spPr bwMode="auto">
          <a:xfrm>
            <a:off x="6425487" y="1421267"/>
            <a:ext cx="4472217" cy="2652235"/>
          </a:xfrm>
          <a:prstGeom prst="roundRect">
            <a:avLst>
              <a:gd name="adj" fmla="val 8216"/>
            </a:avLst>
          </a:prstGeom>
          <a:solidFill>
            <a:schemeClr val="bg1">
              <a:lumMod val="8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000000"/>
                </a:solidFill>
                <a:effectLst/>
                <a:uLnTx/>
                <a:uFillTx/>
                <a:latin typeface="Calibri"/>
                <a:ea typeface="+mn-ea"/>
                <a:cs typeface="Calibri"/>
              </a:rPr>
              <a:t>CoE Starter Kit</a:t>
            </a:r>
          </a:p>
          <a:p>
            <a:pPr marL="0" marR="0" lvl="0" indent="0" algn="l" defTabSz="932742" rtl="0" eaLnBrk="1" fontAlgn="auto" latinLnBrk="0" hangingPunct="1">
              <a:lnSpc>
                <a:spcPct val="100000"/>
              </a:lnSpc>
              <a:spcBef>
                <a:spcPct val="20000"/>
              </a:spcBef>
              <a:spcAft>
                <a:spcPts val="0"/>
              </a:spcAft>
              <a:buClrTx/>
              <a:buSzPct val="90000"/>
              <a:buFontTx/>
              <a:buNone/>
              <a:tabLst/>
              <a:defRPr/>
            </a:pPr>
            <a:r>
              <a:rPr kumimoji="0" lang="en-GB" sz="1800" b="1" i="0" u="none" strike="noStrike" kern="1200" cap="none" spc="0" normalizeH="0" baseline="0" noProof="0" dirty="0">
                <a:ln>
                  <a:noFill/>
                </a:ln>
                <a:solidFill>
                  <a:srgbClr val="000000"/>
                </a:solidFill>
                <a:effectLst/>
                <a:uLnTx/>
                <a:uFillTx/>
                <a:latin typeface="Segoe UI"/>
                <a:ea typeface="+mn-ea"/>
                <a:cs typeface="Segoe UI"/>
              </a:rPr>
              <a:t>An open-source low code reference implementation </a:t>
            </a:r>
            <a:r>
              <a:rPr kumimoji="0" lang="en-GB" sz="1800" b="0" i="0" u="none" strike="noStrike" kern="1200" cap="none" spc="0" normalizeH="0" baseline="0" noProof="0" dirty="0">
                <a:ln>
                  <a:noFill/>
                </a:ln>
                <a:solidFill>
                  <a:srgbClr val="000000"/>
                </a:solidFill>
                <a:effectLst/>
                <a:uLnTx/>
                <a:uFillTx/>
                <a:latin typeface="Segoe UI"/>
                <a:ea typeface="+mn-ea"/>
                <a:cs typeface="Segoe UI"/>
              </a:rPr>
              <a:t>of</a:t>
            </a:r>
            <a:r>
              <a:rPr kumimoji="0" lang="en-GB" sz="1800" b="1" i="0" u="none" strike="noStrike" kern="1200" cap="none" spc="0" normalizeH="0" baseline="0" noProof="0" dirty="0">
                <a:ln>
                  <a:noFill/>
                </a:ln>
                <a:solidFill>
                  <a:srgbClr val="000000"/>
                </a:solidFill>
                <a:effectLst/>
                <a:uLnTx/>
                <a:uFillTx/>
                <a:latin typeface="Segoe UI"/>
                <a:ea typeface="+mn-ea"/>
                <a:cs typeface="Segoe UI"/>
              </a:rPr>
              <a:t> </a:t>
            </a:r>
            <a:r>
              <a:rPr kumimoji="0" lang="en-GB" sz="1800" b="0" i="0" u="none" strike="noStrike" kern="1200" cap="none" spc="0" normalizeH="0" baseline="0" noProof="0" dirty="0">
                <a:ln>
                  <a:noFill/>
                </a:ln>
                <a:solidFill>
                  <a:srgbClr val="000000"/>
                </a:solidFill>
                <a:effectLst/>
                <a:uLnTx/>
                <a:uFillTx/>
                <a:latin typeface="Segoe UI"/>
                <a:ea typeface="+mn-ea"/>
                <a:cs typeface="Segoe UI"/>
              </a:rPr>
              <a:t>proven practices to get started, accelerate and nurture your Power Platform Adoption, based on years of customers experiences and feedback</a:t>
            </a: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a:ea typeface="+mn-ea"/>
              <a:cs typeface="Calibri"/>
            </a:endParaRPr>
          </a:p>
        </p:txBody>
      </p:sp>
      <p:sp>
        <p:nvSpPr>
          <p:cNvPr id="18" name="Rectangle: Rounded Corners 17">
            <a:extLst>
              <a:ext uri="{FF2B5EF4-FFF2-40B4-BE49-F238E27FC236}">
                <a16:creationId xmlns:a16="http://schemas.microsoft.com/office/drawing/2014/main" id="{9B55547C-0E90-AC65-087E-E7DE1C5E619B}"/>
              </a:ext>
            </a:extLst>
          </p:cNvPr>
          <p:cNvSpPr/>
          <p:nvPr/>
        </p:nvSpPr>
        <p:spPr bwMode="auto">
          <a:xfrm>
            <a:off x="938952" y="1421267"/>
            <a:ext cx="4503275" cy="2652235"/>
          </a:xfrm>
          <a:prstGeom prst="roundRect">
            <a:avLst>
              <a:gd name="adj" fmla="val 8216"/>
            </a:avLst>
          </a:prstGeom>
          <a:solidFill>
            <a:schemeClr val="bg1">
              <a:lumMod val="85000"/>
            </a:schemeClr>
          </a:solidFill>
          <a:ln>
            <a:solidFill>
              <a:schemeClr val="tx1">
                <a:lumMod val="65000"/>
                <a:lumOff val="35000"/>
              </a:schemeClr>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0000"/>
                </a:solidFill>
                <a:effectLst/>
                <a:uLnTx/>
                <a:uFillTx/>
                <a:latin typeface="Calibri"/>
                <a:ea typeface="+mn-ea"/>
                <a:cs typeface="Calibri"/>
              </a:rPr>
              <a:t>Managed Environments</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1800" b="1" i="0" u="none" strike="noStrike" kern="1200" cap="none" spc="0" normalizeH="0" baseline="0" noProof="0">
                <a:ln>
                  <a:noFill/>
                </a:ln>
                <a:solidFill>
                  <a:srgbClr val="000000"/>
                </a:solidFill>
                <a:effectLst/>
                <a:uLnTx/>
                <a:uFillTx/>
                <a:latin typeface="Segoe UI"/>
                <a:ea typeface="+mn-ea"/>
                <a:cs typeface="Segoe UI"/>
              </a:rPr>
              <a:t>Out of the box </a:t>
            </a:r>
            <a:r>
              <a:rPr kumimoji="0" lang="en-GB" sz="1800" b="0" i="0" u="none" strike="noStrike" kern="1200" cap="none" spc="0" normalizeH="0" baseline="0" noProof="0">
                <a:ln>
                  <a:noFill/>
                </a:ln>
                <a:solidFill>
                  <a:srgbClr val="000000"/>
                </a:solidFill>
                <a:effectLst/>
                <a:uLnTx/>
                <a:uFillTx/>
                <a:latin typeface="Segoe UI"/>
                <a:ea typeface="+mn-ea"/>
                <a:cs typeface="Segoe UI"/>
              </a:rPr>
              <a:t>governance capabilities to manage the Power Platform at scale with </a:t>
            </a:r>
            <a:r>
              <a:rPr kumimoji="0" lang="en-GB" sz="1800" b="1" i="0" u="none" strike="noStrike" kern="1200" cap="none" spc="0" normalizeH="0" baseline="0" noProof="0">
                <a:ln>
                  <a:noFill/>
                </a:ln>
                <a:solidFill>
                  <a:srgbClr val="000000"/>
                </a:solidFill>
                <a:effectLst/>
                <a:uLnTx/>
                <a:uFillTx/>
                <a:latin typeface="Segoe UI"/>
                <a:ea typeface="+mn-ea"/>
                <a:cs typeface="Segoe UI"/>
              </a:rPr>
              <a:t>more visibility</a:t>
            </a:r>
            <a:r>
              <a:rPr kumimoji="0" lang="en-GB" sz="1800" b="0" i="0" u="none" strike="noStrike" kern="1200" cap="none" spc="0" normalizeH="0" baseline="0" noProof="0">
                <a:ln>
                  <a:noFill/>
                </a:ln>
                <a:solidFill>
                  <a:srgbClr val="000000"/>
                </a:solidFill>
                <a:effectLst/>
                <a:uLnTx/>
                <a:uFillTx/>
                <a:latin typeface="Segoe UI"/>
                <a:ea typeface="+mn-ea"/>
                <a:cs typeface="Segoe UI"/>
              </a:rPr>
              <a:t>, </a:t>
            </a:r>
            <a:r>
              <a:rPr kumimoji="0" lang="en-GB" sz="1800" b="1" i="0" u="none" strike="noStrike" kern="1200" cap="none" spc="0" normalizeH="0" baseline="0" noProof="0">
                <a:ln>
                  <a:noFill/>
                </a:ln>
                <a:solidFill>
                  <a:srgbClr val="000000"/>
                </a:solidFill>
                <a:effectLst/>
                <a:uLnTx/>
                <a:uFillTx/>
                <a:latin typeface="Segoe UI"/>
                <a:ea typeface="+mn-ea"/>
                <a:cs typeface="Segoe UI"/>
              </a:rPr>
              <a:t>more control </a:t>
            </a:r>
            <a:r>
              <a:rPr kumimoji="0" lang="en-GB" sz="1800" b="0" i="0" u="none" strike="noStrike" kern="1200" cap="none" spc="0" normalizeH="0" baseline="0" noProof="0">
                <a:ln>
                  <a:noFill/>
                </a:ln>
                <a:solidFill>
                  <a:srgbClr val="000000"/>
                </a:solidFill>
                <a:effectLst/>
                <a:uLnTx/>
                <a:uFillTx/>
                <a:latin typeface="Segoe UI"/>
                <a:ea typeface="+mn-ea"/>
                <a:cs typeface="Segoe UI"/>
              </a:rPr>
              <a:t>and </a:t>
            </a:r>
            <a:r>
              <a:rPr kumimoji="0" lang="en-GB" sz="1800" b="1" i="0" u="none" strike="noStrike" kern="1200" cap="none" spc="0" normalizeH="0" baseline="0" noProof="0">
                <a:ln>
                  <a:noFill/>
                </a:ln>
                <a:solidFill>
                  <a:srgbClr val="000000"/>
                </a:solidFill>
                <a:effectLst/>
                <a:uLnTx/>
                <a:uFillTx/>
                <a:latin typeface="Segoe UI"/>
                <a:ea typeface="+mn-ea"/>
                <a:cs typeface="Segoe UI"/>
              </a:rPr>
              <a:t>less effort.</a:t>
            </a:r>
            <a:endParaRPr kumimoji="0" lang="en-GB" sz="1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Calibri"/>
              <a:ea typeface="+mn-ea"/>
              <a:cs typeface="Calibri"/>
            </a:endParaRPr>
          </a:p>
        </p:txBody>
      </p:sp>
      <p:sp>
        <p:nvSpPr>
          <p:cNvPr id="19" name="Cross 18" descr="Addition sign that is supposed to be linking both managed environments with CoE starter kit. Emphasizing that they are better together. ">
            <a:extLst>
              <a:ext uri="{FF2B5EF4-FFF2-40B4-BE49-F238E27FC236}">
                <a16:creationId xmlns:a16="http://schemas.microsoft.com/office/drawing/2014/main" id="{9809B40C-093E-C8A6-78E6-64C13BA84340}"/>
              </a:ext>
            </a:extLst>
          </p:cNvPr>
          <p:cNvSpPr/>
          <p:nvPr/>
        </p:nvSpPr>
        <p:spPr bwMode="auto">
          <a:xfrm>
            <a:off x="5680902" y="2498711"/>
            <a:ext cx="459408" cy="492443"/>
          </a:xfrm>
          <a:prstGeom prst="plus">
            <a:avLst>
              <a:gd name="adj" fmla="val 36539"/>
            </a:avLst>
          </a:prstGeom>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err="1">
              <a:ln>
                <a:noFill/>
              </a:ln>
              <a:solidFill>
                <a:srgbClr val="000000"/>
              </a:solidFill>
              <a:effectLst/>
              <a:uLnTx/>
              <a:uFillTx/>
              <a:latin typeface="Calibri"/>
              <a:ea typeface="+mn-ea"/>
              <a:cs typeface="Calibri"/>
            </a:endParaRPr>
          </a:p>
        </p:txBody>
      </p:sp>
      <p:sp>
        <p:nvSpPr>
          <p:cNvPr id="6" name="TextBox 5">
            <a:extLst>
              <a:ext uri="{FF2B5EF4-FFF2-40B4-BE49-F238E27FC236}">
                <a16:creationId xmlns:a16="http://schemas.microsoft.com/office/drawing/2014/main" id="{E2BCED06-FCF2-2C95-090D-2D080DB9486B}"/>
              </a:ext>
            </a:extLst>
          </p:cNvPr>
          <p:cNvSpPr txBox="1"/>
          <p:nvPr/>
        </p:nvSpPr>
        <p:spPr>
          <a:xfrm>
            <a:off x="1101969" y="3662398"/>
            <a:ext cx="3118339" cy="369332"/>
          </a:xfrm>
          <a:prstGeom prst="rect">
            <a:avLst/>
          </a:prstGeom>
          <a:noFill/>
        </p:spPr>
        <p:txBody>
          <a:bodyPr wrap="square">
            <a:spAutoFit/>
          </a:bodyPr>
          <a:lstStyle/>
          <a:p>
            <a:r>
              <a:rPr lang="en-US" dirty="0">
                <a:hlinkClick r:id="rId3"/>
              </a:rPr>
              <a:t>https://aka.ms/MEGuidance</a:t>
            </a:r>
            <a:r>
              <a:rPr lang="en-US" dirty="0"/>
              <a:t> </a:t>
            </a:r>
          </a:p>
        </p:txBody>
      </p:sp>
      <p:sp>
        <p:nvSpPr>
          <p:cNvPr id="7" name="TextBox 6">
            <a:extLst>
              <a:ext uri="{FF2B5EF4-FFF2-40B4-BE49-F238E27FC236}">
                <a16:creationId xmlns:a16="http://schemas.microsoft.com/office/drawing/2014/main" id="{7AEC0F68-5CD0-146D-3C10-5104D5311DF4}"/>
              </a:ext>
            </a:extLst>
          </p:cNvPr>
          <p:cNvSpPr txBox="1"/>
          <p:nvPr/>
        </p:nvSpPr>
        <p:spPr>
          <a:xfrm>
            <a:off x="6600092" y="3662398"/>
            <a:ext cx="3118339" cy="369332"/>
          </a:xfrm>
          <a:prstGeom prst="rect">
            <a:avLst/>
          </a:prstGeom>
          <a:noFill/>
        </p:spPr>
        <p:txBody>
          <a:bodyPr wrap="square">
            <a:spAutoFit/>
          </a:bodyPr>
          <a:lstStyle/>
          <a:p>
            <a:r>
              <a:rPr lang="en-US" dirty="0">
                <a:hlinkClick r:id="rId4"/>
              </a:rPr>
              <a:t>https://aka.ms/coeskme</a:t>
            </a:r>
            <a:r>
              <a:rPr lang="en-US" dirty="0"/>
              <a:t>  </a:t>
            </a:r>
          </a:p>
        </p:txBody>
      </p:sp>
    </p:spTree>
    <p:extLst>
      <p:ext uri="{BB962C8B-B14F-4D97-AF65-F5344CB8AC3E}">
        <p14:creationId xmlns:p14="http://schemas.microsoft.com/office/powerpoint/2010/main" val="9079910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A48947BF-5DB9-41C7-B152-68DFB31E6E7D}"/>
              </a:ext>
            </a:extLst>
          </p:cNvPr>
          <p:cNvSpPr txBox="1">
            <a:spLocks/>
          </p:cNvSpPr>
          <p:nvPr/>
        </p:nvSpPr>
        <p:spPr>
          <a:xfrm>
            <a:off x="432809" y="270599"/>
            <a:ext cx="8915877" cy="589246"/>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49" normalizeH="0" baseline="0" noProof="0">
                <a:ln w="3175">
                  <a:noFill/>
                </a:ln>
                <a:solidFill>
                  <a:srgbClr val="000000"/>
                </a:solidFill>
                <a:effectLst/>
                <a:uLnTx/>
                <a:uFillTx/>
                <a:latin typeface="Segoe UI Semibold"/>
                <a:ea typeface="+mn-ea"/>
                <a:cs typeface="Segoe UI"/>
              </a:rPr>
              <a:t>How to use the </a:t>
            </a:r>
            <a:r>
              <a:rPr kumimoji="0" lang="en-US" sz="2800" b="0" i="0" u="none" strike="noStrike" kern="1200" cap="none" spc="-49" normalizeH="0" baseline="0" noProof="0" err="1">
                <a:ln w="3175">
                  <a:noFill/>
                </a:ln>
                <a:solidFill>
                  <a:srgbClr val="000000"/>
                </a:solidFill>
                <a:effectLst/>
                <a:uLnTx/>
                <a:uFillTx/>
                <a:latin typeface="Segoe UI Semibold"/>
                <a:ea typeface="+mn-ea"/>
                <a:cs typeface="Segoe UI"/>
              </a:rPr>
              <a:t>CoE</a:t>
            </a:r>
            <a:r>
              <a:rPr kumimoji="0" lang="en-US" sz="2800" b="0" i="0" u="none" strike="noStrike" kern="1200" cap="none" spc="-49" normalizeH="0" baseline="0" noProof="0">
                <a:ln w="3175">
                  <a:noFill/>
                </a:ln>
                <a:solidFill>
                  <a:srgbClr val="000000"/>
                </a:solidFill>
                <a:effectLst/>
                <a:uLnTx/>
                <a:uFillTx/>
                <a:latin typeface="Segoe UI Semibold"/>
                <a:ea typeface="+mn-ea"/>
                <a:cs typeface="Segoe UI"/>
              </a:rPr>
              <a:t> Starter Kit alongside the product?</a:t>
            </a:r>
          </a:p>
        </p:txBody>
      </p:sp>
      <p:graphicFrame>
        <p:nvGraphicFramePr>
          <p:cNvPr id="2" name="Diagram 1">
            <a:extLst>
              <a:ext uri="{FF2B5EF4-FFF2-40B4-BE49-F238E27FC236}">
                <a16:creationId xmlns:a16="http://schemas.microsoft.com/office/drawing/2014/main" id="{F5035E0D-8ECB-8766-63D7-E5B090F54316}"/>
              </a:ext>
            </a:extLst>
          </p:cNvPr>
          <p:cNvGraphicFramePr/>
          <p:nvPr/>
        </p:nvGraphicFramePr>
        <p:xfrm>
          <a:off x="-531090" y="859845"/>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AF1B675E-EC47-9983-A29F-6F2CE12BC80A}"/>
              </a:ext>
            </a:extLst>
          </p:cNvPr>
          <p:cNvSpPr txBox="1"/>
          <p:nvPr/>
        </p:nvSpPr>
        <p:spPr>
          <a:xfrm>
            <a:off x="7000340" y="1449091"/>
            <a:ext cx="4696691" cy="4154984"/>
          </a:xfrm>
          <a:prstGeom prst="rect">
            <a:avLst/>
          </a:prstGeom>
          <a:noFill/>
        </p:spPr>
        <p:txBody>
          <a:bodyPr wrap="square" lIns="0" tIns="0" rIns="0" bIns="0" rtlCol="0">
            <a:spAutoFit/>
          </a:bodyPr>
          <a:lstStyle/>
          <a:p>
            <a:pPr marL="0" indent="0">
              <a:buNone/>
            </a:pPr>
            <a:r>
              <a:rPr lang="en-GB" sz="1800" b="1"/>
              <a:t>Start with the out of the box </a:t>
            </a:r>
            <a:r>
              <a:rPr lang="en-GB" sz="1800"/>
              <a:t>capabilities in Power Platform admin </a:t>
            </a:r>
            <a:r>
              <a:rPr lang="en-GB" sz="1800" err="1"/>
              <a:t>center</a:t>
            </a:r>
            <a:r>
              <a:rPr lang="en-GB" sz="1800"/>
              <a:t> and Managed Environments. </a:t>
            </a:r>
          </a:p>
          <a:p>
            <a:pPr marL="0" indent="0">
              <a:buNone/>
            </a:pPr>
            <a:r>
              <a:rPr lang="en-GB" sz="1800"/>
              <a:t>Those capabilities are robust in the product and fully supported. </a:t>
            </a:r>
          </a:p>
          <a:p>
            <a:pPr marL="0" indent="0">
              <a:buNone/>
            </a:pPr>
            <a:endParaRPr lang="en-GB" sz="1800"/>
          </a:p>
          <a:p>
            <a:pPr marL="0" indent="0">
              <a:buNone/>
            </a:pPr>
            <a:r>
              <a:rPr lang="en-GB" sz="1800"/>
              <a:t>And if you discover you need more capabilities to govern your tenant, see if features in the </a:t>
            </a:r>
            <a:r>
              <a:rPr lang="en-GB" sz="1800" err="1"/>
              <a:t>CoE</a:t>
            </a:r>
            <a:r>
              <a:rPr lang="en-GB" sz="1800"/>
              <a:t> Starter Kit can </a:t>
            </a:r>
            <a:r>
              <a:rPr lang="en-GB" sz="1800" b="1"/>
              <a:t>complement</a:t>
            </a:r>
            <a:r>
              <a:rPr lang="en-GB" sz="1800"/>
              <a:t> what you get out of the box.</a:t>
            </a:r>
          </a:p>
          <a:p>
            <a:pPr marL="0" indent="0">
              <a:buNone/>
            </a:pPr>
            <a:endParaRPr lang="en-GB" sz="1800"/>
          </a:p>
          <a:p>
            <a:pPr marL="0" indent="0">
              <a:buNone/>
            </a:pPr>
            <a:r>
              <a:rPr lang="en-GB" sz="1800"/>
              <a:t>If that still doesn’t meet your requirements, explore </a:t>
            </a:r>
            <a:r>
              <a:rPr lang="en-GB" sz="1800" b="1"/>
              <a:t>extending and customizing </a:t>
            </a:r>
            <a:r>
              <a:rPr lang="en-GB" sz="1800"/>
              <a:t>the </a:t>
            </a:r>
            <a:r>
              <a:rPr lang="en-GB" sz="1800" err="1"/>
              <a:t>CoE</a:t>
            </a:r>
            <a:r>
              <a:rPr lang="en-GB" sz="1800"/>
              <a:t> Starter Kit or building your own tooling from scratch. </a:t>
            </a:r>
          </a:p>
        </p:txBody>
      </p:sp>
    </p:spTree>
    <p:extLst>
      <p:ext uri="{BB962C8B-B14F-4D97-AF65-F5344CB8AC3E}">
        <p14:creationId xmlns:p14="http://schemas.microsoft.com/office/powerpoint/2010/main" val="41150309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E9325-C133-BE68-E5C0-EC7C3D9ABDB3}"/>
              </a:ext>
            </a:extLst>
          </p:cNvPr>
          <p:cNvSpPr>
            <a:spLocks noGrp="1"/>
          </p:cNvSpPr>
          <p:nvPr>
            <p:ph type="title"/>
          </p:nvPr>
        </p:nvSpPr>
        <p:spPr>
          <a:xfrm>
            <a:off x="585216" y="2537210"/>
            <a:ext cx="10021824" cy="997196"/>
          </a:xfrm>
        </p:spPr>
        <p:txBody>
          <a:bodyPr/>
          <a:lstStyle/>
          <a:p>
            <a:r>
              <a:rPr lang="en-GB" dirty="0"/>
              <a:t>Let’s look at some features of the </a:t>
            </a:r>
            <a:r>
              <a:rPr lang="en-GB" dirty="0" err="1"/>
              <a:t>CoE</a:t>
            </a:r>
            <a:r>
              <a:rPr lang="en-GB" dirty="0"/>
              <a:t> Starter Kit</a:t>
            </a:r>
          </a:p>
        </p:txBody>
      </p:sp>
    </p:spTree>
    <p:extLst>
      <p:ext uri="{BB962C8B-B14F-4D97-AF65-F5344CB8AC3E}">
        <p14:creationId xmlns:p14="http://schemas.microsoft.com/office/powerpoint/2010/main" val="897951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88D3A3B-F2F2-4FDB-9C2A-E839D976BB3B}"/>
              </a:ext>
            </a:extLst>
          </p:cNvPr>
          <p:cNvGrpSpPr/>
          <p:nvPr/>
        </p:nvGrpSpPr>
        <p:grpSpPr>
          <a:xfrm>
            <a:off x="790694" y="1274726"/>
            <a:ext cx="5030916" cy="2413236"/>
            <a:chOff x="4249904" y="4256406"/>
            <a:chExt cx="5030916" cy="2413236"/>
          </a:xfrm>
        </p:grpSpPr>
        <p:sp>
          <p:nvSpPr>
            <p:cNvPr id="376" name="Rectangle 375">
              <a:extLst>
                <a:ext uri="{FF2B5EF4-FFF2-40B4-BE49-F238E27FC236}">
                  <a16:creationId xmlns:a16="http://schemas.microsoft.com/office/drawing/2014/main" id="{2E1B17FA-B646-4750-9DA2-07033D3CB985}"/>
                </a:ext>
              </a:extLst>
            </p:cNvPr>
            <p:cNvSpPr/>
            <p:nvPr/>
          </p:nvSpPr>
          <p:spPr>
            <a:xfrm>
              <a:off x="6665212" y="4256406"/>
              <a:ext cx="25168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3"/>
                  </a:solidFill>
                  <a:effectLst/>
                  <a:uLnTx/>
                  <a:uFillTx/>
                  <a:latin typeface="Segoe UI"/>
                  <a:ea typeface="+mn-ea"/>
                  <a:cs typeface="Segoe UI Semibold" panose="020B0702040204020203" pitchFamily="34" charset="0"/>
                </a:rPr>
                <a:t>Victor</a:t>
              </a:r>
            </a:p>
          </p:txBody>
        </p:sp>
        <p:sp>
          <p:nvSpPr>
            <p:cNvPr id="395" name="TextBox 394">
              <a:extLst>
                <a:ext uri="{FF2B5EF4-FFF2-40B4-BE49-F238E27FC236}">
                  <a16:creationId xmlns:a16="http://schemas.microsoft.com/office/drawing/2014/main" id="{6C68DD2C-BCA7-4231-9296-E61A9DCC73E3}"/>
                </a:ext>
              </a:extLst>
            </p:cNvPr>
            <p:cNvSpPr txBox="1"/>
            <p:nvPr/>
          </p:nvSpPr>
          <p:spPr>
            <a:xfrm>
              <a:off x="6665212" y="4599492"/>
              <a:ext cx="184891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Admin</a:t>
              </a:r>
            </a:p>
          </p:txBody>
        </p:sp>
        <p:sp>
          <p:nvSpPr>
            <p:cNvPr id="179" name="TextBox 178">
              <a:extLst>
                <a:ext uri="{FF2B5EF4-FFF2-40B4-BE49-F238E27FC236}">
                  <a16:creationId xmlns:a16="http://schemas.microsoft.com/office/drawing/2014/main" id="{758627CF-85CC-854A-9D35-6A15C0A7C4DB}"/>
                </a:ext>
              </a:extLst>
            </p:cNvPr>
            <p:cNvSpPr txBox="1"/>
            <p:nvPr/>
          </p:nvSpPr>
          <p:spPr>
            <a:xfrm>
              <a:off x="6665212" y="4920931"/>
              <a:ext cx="2615608" cy="138499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Victor works for </a:t>
              </a: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Contoso</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he is part of the Power Platform Administrators and often handles requests from businesses related to Governance &amp; Compliance</a:t>
              </a:r>
            </a:p>
          </p:txBody>
        </p:sp>
        <p:grpSp>
          <p:nvGrpSpPr>
            <p:cNvPr id="12" name="Group 11">
              <a:extLst>
                <a:ext uri="{FF2B5EF4-FFF2-40B4-BE49-F238E27FC236}">
                  <a16:creationId xmlns:a16="http://schemas.microsoft.com/office/drawing/2014/main" id="{ABDDE6A7-2454-A44C-9EB1-2142D1597F08}"/>
                </a:ext>
              </a:extLst>
            </p:cNvPr>
            <p:cNvGrpSpPr/>
            <p:nvPr/>
          </p:nvGrpSpPr>
          <p:grpSpPr>
            <a:xfrm>
              <a:off x="4249904" y="4441072"/>
              <a:ext cx="2228570" cy="2228570"/>
              <a:chOff x="7209344" y="2220626"/>
              <a:chExt cx="1703375" cy="1703375"/>
            </a:xfrm>
          </p:grpSpPr>
          <p:sp>
            <p:nvSpPr>
              <p:cNvPr id="211" name="Oval 210">
                <a:extLst>
                  <a:ext uri="{FF2B5EF4-FFF2-40B4-BE49-F238E27FC236}">
                    <a16:creationId xmlns:a16="http://schemas.microsoft.com/office/drawing/2014/main" id="{9F4A945E-2DB5-43F2-9FEF-50CA631749E0}"/>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15063E82-D91C-E14B-AB18-03D89343266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grpSp>
      <p:sp>
        <p:nvSpPr>
          <p:cNvPr id="10" name="Title 9">
            <a:extLst>
              <a:ext uri="{FF2B5EF4-FFF2-40B4-BE49-F238E27FC236}">
                <a16:creationId xmlns:a16="http://schemas.microsoft.com/office/drawing/2014/main" id="{BA18B7DE-FBDA-9C4F-9717-580E9D706B11}"/>
              </a:ext>
            </a:extLst>
          </p:cNvPr>
          <p:cNvSpPr>
            <a:spLocks noGrp="1"/>
          </p:cNvSpPr>
          <p:nvPr>
            <p:ph type="title"/>
          </p:nvPr>
        </p:nvSpPr>
        <p:spPr>
          <a:xfrm>
            <a:off x="482921" y="379233"/>
            <a:ext cx="11252550" cy="498598"/>
          </a:xfrm>
        </p:spPr>
        <p:txBody>
          <a:bodyPr/>
          <a:lstStyle/>
          <a:p>
            <a:r>
              <a:rPr lang="en-US" sz="3200"/>
              <a:t>Personas that play a role in your Power Platform Adoption</a:t>
            </a:r>
          </a:p>
        </p:txBody>
      </p:sp>
      <p:grpSp>
        <p:nvGrpSpPr>
          <p:cNvPr id="8" name="Group 7">
            <a:extLst>
              <a:ext uri="{FF2B5EF4-FFF2-40B4-BE49-F238E27FC236}">
                <a16:creationId xmlns:a16="http://schemas.microsoft.com/office/drawing/2014/main" id="{3503A187-A60E-4CFE-8890-B919D942ABE7}"/>
              </a:ext>
            </a:extLst>
          </p:cNvPr>
          <p:cNvGrpSpPr/>
          <p:nvPr/>
        </p:nvGrpSpPr>
        <p:grpSpPr>
          <a:xfrm>
            <a:off x="790694" y="4097751"/>
            <a:ext cx="5094820" cy="2571584"/>
            <a:chOff x="606294" y="1697674"/>
            <a:chExt cx="5094820" cy="2571584"/>
          </a:xfrm>
        </p:grpSpPr>
        <p:sp>
          <p:nvSpPr>
            <p:cNvPr id="369" name="Rectangle 368">
              <a:extLst>
                <a:ext uri="{FF2B5EF4-FFF2-40B4-BE49-F238E27FC236}">
                  <a16:creationId xmlns:a16="http://schemas.microsoft.com/office/drawing/2014/main" id="{C89A1F52-9A3C-49ED-A213-18151D688B82}"/>
                </a:ext>
              </a:extLst>
            </p:cNvPr>
            <p:cNvSpPr/>
            <p:nvPr/>
          </p:nvSpPr>
          <p:spPr>
            <a:xfrm>
              <a:off x="2997520" y="2035960"/>
              <a:ext cx="25168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70180">
                      <a:lumMod val="60000"/>
                      <a:lumOff val="40000"/>
                    </a:srgbClr>
                  </a:solidFill>
                  <a:effectLst/>
                  <a:uLnTx/>
                  <a:uFillTx/>
                  <a:latin typeface="Segoe UI"/>
                  <a:ea typeface="+mn-ea"/>
                  <a:cs typeface="Segoe UI Semibold" panose="020B0702040204020203" pitchFamily="34" charset="0"/>
                </a:rPr>
                <a:t>Cameron</a:t>
              </a:r>
            </a:p>
          </p:txBody>
        </p:sp>
        <p:sp>
          <p:nvSpPr>
            <p:cNvPr id="396" name="TextBox 395">
              <a:extLst>
                <a:ext uri="{FF2B5EF4-FFF2-40B4-BE49-F238E27FC236}">
                  <a16:creationId xmlns:a16="http://schemas.microsoft.com/office/drawing/2014/main" id="{A0BBB190-B891-40DC-BAF7-4213FA8769B7}"/>
                </a:ext>
              </a:extLst>
            </p:cNvPr>
            <p:cNvSpPr txBox="1"/>
            <p:nvPr/>
          </p:nvSpPr>
          <p:spPr>
            <a:xfrm>
              <a:off x="2997520" y="2364114"/>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Maker</a:t>
              </a:r>
            </a:p>
          </p:txBody>
        </p:sp>
        <p:sp>
          <p:nvSpPr>
            <p:cNvPr id="178" name="TextBox 177">
              <a:extLst>
                <a:ext uri="{FF2B5EF4-FFF2-40B4-BE49-F238E27FC236}">
                  <a16:creationId xmlns:a16="http://schemas.microsoft.com/office/drawing/2014/main" id="{D1907BF9-890D-424D-BE8E-FD6DC1723E9C}"/>
                </a:ext>
              </a:extLst>
            </p:cNvPr>
            <p:cNvSpPr txBox="1"/>
            <p:nvPr/>
          </p:nvSpPr>
          <p:spPr>
            <a:xfrm>
              <a:off x="2997520" y="2668820"/>
              <a:ext cx="2703594"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Cameron has been working for </a:t>
              </a: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Contoso</a:t>
              </a: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 for 4 years. She needs to run an effective and efficient team and often she relies on Automation and Power Apps to digitally transform the organization.</a:t>
              </a:r>
            </a:p>
          </p:txBody>
        </p:sp>
        <p:grpSp>
          <p:nvGrpSpPr>
            <p:cNvPr id="5" name="Group 4">
              <a:extLst>
                <a:ext uri="{FF2B5EF4-FFF2-40B4-BE49-F238E27FC236}">
                  <a16:creationId xmlns:a16="http://schemas.microsoft.com/office/drawing/2014/main" id="{49560658-603E-7241-8750-75287118CF82}"/>
                </a:ext>
              </a:extLst>
            </p:cNvPr>
            <p:cNvGrpSpPr/>
            <p:nvPr/>
          </p:nvGrpSpPr>
          <p:grpSpPr>
            <a:xfrm>
              <a:off x="606294" y="1697674"/>
              <a:ext cx="2228570" cy="2228570"/>
              <a:chOff x="625762" y="2220626"/>
              <a:chExt cx="2228570" cy="2228570"/>
            </a:xfrm>
          </p:grpSpPr>
          <p:sp>
            <p:nvSpPr>
              <p:cNvPr id="9" name="Oval 8">
                <a:extLst>
                  <a:ext uri="{FF2B5EF4-FFF2-40B4-BE49-F238E27FC236}">
                    <a16:creationId xmlns:a16="http://schemas.microsoft.com/office/drawing/2014/main" id="{63D9CA59-ABED-4467-A35C-5EB2D7B3D987}"/>
                  </a:ext>
                </a:extLst>
              </p:cNvPr>
              <p:cNvSpPr/>
              <p:nvPr/>
            </p:nvSpPr>
            <p:spPr>
              <a:xfrm>
                <a:off x="625762" y="2220626"/>
                <a:ext cx="2228570" cy="222857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72FA5985-A6FD-0844-B356-EED5759E45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44063" y="2435468"/>
                <a:ext cx="1792224" cy="1792224"/>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grpSp>
      </p:grpSp>
      <p:grpSp>
        <p:nvGrpSpPr>
          <p:cNvPr id="11" name="Group 10">
            <a:extLst>
              <a:ext uri="{FF2B5EF4-FFF2-40B4-BE49-F238E27FC236}">
                <a16:creationId xmlns:a16="http://schemas.microsoft.com/office/drawing/2014/main" id="{60122B00-0924-482C-8D74-68BC6AD1F3D2}"/>
              </a:ext>
            </a:extLst>
          </p:cNvPr>
          <p:cNvGrpSpPr/>
          <p:nvPr/>
        </p:nvGrpSpPr>
        <p:grpSpPr>
          <a:xfrm>
            <a:off x="6827389" y="4269258"/>
            <a:ext cx="5094820" cy="2228570"/>
            <a:chOff x="6865890" y="1369520"/>
            <a:chExt cx="5094820" cy="2228570"/>
          </a:xfrm>
        </p:grpSpPr>
        <p:sp>
          <p:nvSpPr>
            <p:cNvPr id="27" name="TextBox 26">
              <a:extLst>
                <a:ext uri="{FF2B5EF4-FFF2-40B4-BE49-F238E27FC236}">
                  <a16:creationId xmlns:a16="http://schemas.microsoft.com/office/drawing/2014/main" id="{3A5F4624-BCB6-4F1D-826F-A2409380040B}"/>
                </a:ext>
              </a:extLst>
            </p:cNvPr>
            <p:cNvSpPr txBox="1"/>
            <p:nvPr/>
          </p:nvSpPr>
          <p:spPr>
            <a:xfrm>
              <a:off x="9257116" y="2340666"/>
              <a:ext cx="2703594"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Anne will represent anyone in the organization, normally the App users within different roles</a:t>
              </a:r>
            </a:p>
          </p:txBody>
        </p:sp>
        <p:grpSp>
          <p:nvGrpSpPr>
            <p:cNvPr id="7" name="Group 6">
              <a:extLst>
                <a:ext uri="{FF2B5EF4-FFF2-40B4-BE49-F238E27FC236}">
                  <a16:creationId xmlns:a16="http://schemas.microsoft.com/office/drawing/2014/main" id="{9B0885A2-9A75-42FF-9761-5389E50051A0}"/>
                </a:ext>
              </a:extLst>
            </p:cNvPr>
            <p:cNvGrpSpPr/>
            <p:nvPr/>
          </p:nvGrpSpPr>
          <p:grpSpPr>
            <a:xfrm>
              <a:off x="6865890" y="1369520"/>
              <a:ext cx="4908082" cy="2228570"/>
              <a:chOff x="6865890" y="1369520"/>
              <a:chExt cx="4908082" cy="2228570"/>
            </a:xfrm>
          </p:grpSpPr>
          <p:sp>
            <p:nvSpPr>
              <p:cNvPr id="25" name="Rectangle 24">
                <a:extLst>
                  <a:ext uri="{FF2B5EF4-FFF2-40B4-BE49-F238E27FC236}">
                    <a16:creationId xmlns:a16="http://schemas.microsoft.com/office/drawing/2014/main" id="{1F702B16-87E1-4467-97FD-D0D6A249AD99}"/>
                  </a:ext>
                </a:extLst>
              </p:cNvPr>
              <p:cNvSpPr/>
              <p:nvPr/>
            </p:nvSpPr>
            <p:spPr>
              <a:xfrm>
                <a:off x="9257116" y="1707806"/>
                <a:ext cx="251685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accent6">
                        <a:lumMod val="75000"/>
                      </a:schemeClr>
                    </a:solidFill>
                    <a:effectLst/>
                    <a:uLnTx/>
                    <a:uFillTx/>
                    <a:latin typeface="Segoe UI"/>
                    <a:ea typeface="+mn-ea"/>
                    <a:cs typeface="Segoe UI Semibold" panose="020B0702040204020203" pitchFamily="34" charset="0"/>
                  </a:rPr>
                  <a:t>Anne</a:t>
                </a:r>
              </a:p>
            </p:txBody>
          </p:sp>
          <p:sp>
            <p:nvSpPr>
              <p:cNvPr id="26" name="TextBox 25">
                <a:extLst>
                  <a:ext uri="{FF2B5EF4-FFF2-40B4-BE49-F238E27FC236}">
                    <a16:creationId xmlns:a16="http://schemas.microsoft.com/office/drawing/2014/main" id="{DDC3DA3C-FC73-44DE-AAA4-EE77D529DB79}"/>
                  </a:ext>
                </a:extLst>
              </p:cNvPr>
              <p:cNvSpPr txBox="1"/>
              <p:nvPr/>
            </p:nvSpPr>
            <p:spPr>
              <a:xfrm>
                <a:off x="9257116" y="2035960"/>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Everyone</a:t>
                </a:r>
              </a:p>
            </p:txBody>
          </p:sp>
          <p:sp>
            <p:nvSpPr>
              <p:cNvPr id="29" name="Oval 28">
                <a:extLst>
                  <a:ext uri="{FF2B5EF4-FFF2-40B4-BE49-F238E27FC236}">
                    <a16:creationId xmlns:a16="http://schemas.microsoft.com/office/drawing/2014/main" id="{89CD9818-68FE-412B-8FD3-84244D80F05B}"/>
                  </a:ext>
                </a:extLst>
              </p:cNvPr>
              <p:cNvSpPr/>
              <p:nvPr/>
            </p:nvSpPr>
            <p:spPr>
              <a:xfrm>
                <a:off x="6865890" y="1369520"/>
                <a:ext cx="2228570" cy="2228570"/>
              </a:xfrm>
              <a:prstGeom prst="ellipse">
                <a:avLst/>
              </a:prstGeom>
              <a:solidFill>
                <a:schemeClr val="accent6">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5" descr="A picture containing person, smiling, posing, close&#10;&#10;Description automatically generated">
                <a:extLst>
                  <a:ext uri="{FF2B5EF4-FFF2-40B4-BE49-F238E27FC236}">
                    <a16:creationId xmlns:a16="http://schemas.microsoft.com/office/drawing/2014/main" id="{CC82C7FA-8E1A-415E-8C37-7D39911763D6}"/>
                  </a:ext>
                </a:extLst>
              </p:cNvPr>
              <p:cNvPicPr>
                <a:picLocks noChangeAspect="1"/>
              </p:cNvPicPr>
              <p:nvPr/>
            </p:nvPicPr>
            <p:blipFill>
              <a:blip r:embed="rId5"/>
              <a:stretch>
                <a:fillRect/>
              </a:stretch>
            </p:blipFill>
            <p:spPr>
              <a:xfrm>
                <a:off x="7046934" y="1539767"/>
                <a:ext cx="1866379" cy="188912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spTree>
    <p:extLst>
      <p:ext uri="{BB962C8B-B14F-4D97-AF65-F5344CB8AC3E}">
        <p14:creationId xmlns:p14="http://schemas.microsoft.com/office/powerpoint/2010/main" val="104947594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1A86BD7-824B-486E-973D-B8BE70EB73F6}"/>
              </a:ext>
            </a:extLst>
          </p:cNvPr>
          <p:cNvSpPr/>
          <p:nvPr/>
        </p:nvSpPr>
        <p:spPr bwMode="auto">
          <a:xfrm>
            <a:off x="8375961" y="559472"/>
            <a:ext cx="3588345" cy="394289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1010FA6-B311-4AE6-8C92-056F3C56FD05}"/>
              </a:ext>
            </a:extLst>
          </p:cNvPr>
          <p:cNvSpPr/>
          <p:nvPr/>
        </p:nvSpPr>
        <p:spPr bwMode="auto">
          <a:xfrm>
            <a:off x="4382031" y="559472"/>
            <a:ext cx="3669321" cy="394289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E7C087F-0F74-4B24-8025-05119AFD9816}"/>
              </a:ext>
            </a:extLst>
          </p:cNvPr>
          <p:cNvSpPr/>
          <p:nvPr/>
        </p:nvSpPr>
        <p:spPr bwMode="auto">
          <a:xfrm>
            <a:off x="167951" y="559474"/>
            <a:ext cx="3890865" cy="394289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sp>
        <p:nvSpPr>
          <p:cNvPr id="2" name="AutoShape 2" descr="App Catalog.">
            <a:extLst>
              <a:ext uri="{FF2B5EF4-FFF2-40B4-BE49-F238E27FC236}">
                <a16:creationId xmlns:a16="http://schemas.microsoft.com/office/drawing/2014/main" id="{A6B4EA0A-62B5-4674-984B-C965921F9C7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7181" name="Group 7180">
            <a:extLst>
              <a:ext uri="{FF2B5EF4-FFF2-40B4-BE49-F238E27FC236}">
                <a16:creationId xmlns:a16="http://schemas.microsoft.com/office/drawing/2014/main" id="{EEFF5FB4-6561-C728-359D-E871A3F7BDB4}"/>
              </a:ext>
            </a:extLst>
          </p:cNvPr>
          <p:cNvGrpSpPr/>
          <p:nvPr/>
        </p:nvGrpSpPr>
        <p:grpSpPr>
          <a:xfrm>
            <a:off x="186163" y="4239016"/>
            <a:ext cx="11871093" cy="2488041"/>
            <a:chOff x="186163" y="4239016"/>
            <a:chExt cx="11871093" cy="2488041"/>
          </a:xfrm>
        </p:grpSpPr>
        <p:sp>
          <p:nvSpPr>
            <p:cNvPr id="20" name="Rectangle 19">
              <a:extLst>
                <a:ext uri="{FF2B5EF4-FFF2-40B4-BE49-F238E27FC236}">
                  <a16:creationId xmlns:a16="http://schemas.microsoft.com/office/drawing/2014/main" id="{4C67E789-C7E3-4A6A-AFAA-1A986E4DE57C}"/>
                </a:ext>
              </a:extLst>
            </p:cNvPr>
            <p:cNvSpPr/>
            <p:nvPr/>
          </p:nvSpPr>
          <p:spPr bwMode="auto">
            <a:xfrm>
              <a:off x="186163" y="5180679"/>
              <a:ext cx="11778143" cy="1546378"/>
            </a:xfrm>
            <a:prstGeom prst="rect">
              <a:avLst/>
            </a:prstGeom>
            <a:solidFill>
              <a:schemeClr val="accent1">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9D69258F-9D07-464C-B74E-C1837F7E05F0}"/>
                </a:ext>
              </a:extLst>
            </p:cNvPr>
            <p:cNvCxnSpPr>
              <a:cxnSpLocks/>
              <a:endCxn id="8" idx="2"/>
            </p:cNvCxnSpPr>
            <p:nvPr/>
          </p:nvCxnSpPr>
          <p:spPr>
            <a:xfrm flipV="1">
              <a:off x="6216692" y="4502362"/>
              <a:ext cx="0" cy="678317"/>
            </a:xfrm>
            <a:prstGeom prst="line">
              <a:avLst/>
            </a:prstGeom>
            <a:ln w="38100">
              <a:solidFill>
                <a:schemeClr val="accent4">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4E5BF8F-A17D-47AF-A7F6-67D8F73515EA}"/>
                </a:ext>
              </a:extLst>
            </p:cNvPr>
            <p:cNvCxnSpPr>
              <a:cxnSpLocks/>
            </p:cNvCxnSpPr>
            <p:nvPr/>
          </p:nvCxnSpPr>
          <p:spPr>
            <a:xfrm flipV="1">
              <a:off x="10316431" y="4510748"/>
              <a:ext cx="0" cy="669931"/>
            </a:xfrm>
            <a:prstGeom prst="line">
              <a:avLst/>
            </a:prstGeom>
            <a:ln w="38100">
              <a:solidFill>
                <a:schemeClr val="accent4">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8AE24BC9-A933-4A28-BA21-5B54CAFEEB3A}"/>
                </a:ext>
              </a:extLst>
            </p:cNvPr>
            <p:cNvSpPr txBox="1"/>
            <p:nvPr/>
          </p:nvSpPr>
          <p:spPr>
            <a:xfrm>
              <a:off x="397285" y="6237691"/>
              <a:ext cx="1129997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effectLst/>
                  <a:uLnTx/>
                  <a:uFillTx/>
                  <a:latin typeface="Segoe UI"/>
                  <a:ea typeface="+mn-ea"/>
                  <a:cs typeface="+mn-cs"/>
                </a:rPr>
                <a:t>Power Platform Inventory, Telemetry + Organisation Data</a:t>
              </a:r>
            </a:p>
          </p:txBody>
        </p:sp>
        <p:sp>
          <p:nvSpPr>
            <p:cNvPr id="5" name="TextBox 4">
              <a:extLst>
                <a:ext uri="{FF2B5EF4-FFF2-40B4-BE49-F238E27FC236}">
                  <a16:creationId xmlns:a16="http://schemas.microsoft.com/office/drawing/2014/main" id="{B7D0DA62-825D-409C-AA00-51C45999C197}"/>
                </a:ext>
              </a:extLst>
            </p:cNvPr>
            <p:cNvSpPr txBox="1"/>
            <p:nvPr/>
          </p:nvSpPr>
          <p:spPr>
            <a:xfrm>
              <a:off x="328075" y="5383878"/>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Apps</a:t>
              </a:r>
            </a:p>
          </p:txBody>
        </p:sp>
        <p:sp>
          <p:nvSpPr>
            <p:cNvPr id="7" name="TextBox 6">
              <a:extLst>
                <a:ext uri="{FF2B5EF4-FFF2-40B4-BE49-F238E27FC236}">
                  <a16:creationId xmlns:a16="http://schemas.microsoft.com/office/drawing/2014/main" id="{4DBFFA45-98AD-4A1D-B837-2165C3A6908A}"/>
                </a:ext>
              </a:extLst>
            </p:cNvPr>
            <p:cNvSpPr txBox="1"/>
            <p:nvPr/>
          </p:nvSpPr>
          <p:spPr>
            <a:xfrm>
              <a:off x="1773031" y="5387540"/>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Flows</a:t>
              </a:r>
            </a:p>
          </p:txBody>
        </p:sp>
        <p:sp>
          <p:nvSpPr>
            <p:cNvPr id="9" name="TextBox 8">
              <a:extLst>
                <a:ext uri="{FF2B5EF4-FFF2-40B4-BE49-F238E27FC236}">
                  <a16:creationId xmlns:a16="http://schemas.microsoft.com/office/drawing/2014/main" id="{727ED602-E7BC-42FF-8652-6C9C29979A7A}"/>
                </a:ext>
              </a:extLst>
            </p:cNvPr>
            <p:cNvSpPr txBox="1"/>
            <p:nvPr/>
          </p:nvSpPr>
          <p:spPr>
            <a:xfrm>
              <a:off x="3236024" y="5383878"/>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Bots</a:t>
              </a:r>
            </a:p>
          </p:txBody>
        </p:sp>
        <p:sp>
          <p:nvSpPr>
            <p:cNvPr id="11" name="TextBox 10">
              <a:extLst>
                <a:ext uri="{FF2B5EF4-FFF2-40B4-BE49-F238E27FC236}">
                  <a16:creationId xmlns:a16="http://schemas.microsoft.com/office/drawing/2014/main" id="{3544680F-4540-462A-83D1-8FC5B4CB317B}"/>
                </a:ext>
              </a:extLst>
            </p:cNvPr>
            <p:cNvSpPr txBox="1"/>
            <p:nvPr/>
          </p:nvSpPr>
          <p:spPr>
            <a:xfrm>
              <a:off x="4699018" y="5383878"/>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Environments</a:t>
              </a:r>
            </a:p>
          </p:txBody>
        </p:sp>
        <p:sp>
          <p:nvSpPr>
            <p:cNvPr id="13" name="TextBox 12">
              <a:extLst>
                <a:ext uri="{FF2B5EF4-FFF2-40B4-BE49-F238E27FC236}">
                  <a16:creationId xmlns:a16="http://schemas.microsoft.com/office/drawing/2014/main" id="{2C7FE6E5-932A-4147-AC2F-AD42979C1C46}"/>
                </a:ext>
              </a:extLst>
            </p:cNvPr>
            <p:cNvSpPr txBox="1"/>
            <p:nvPr/>
          </p:nvSpPr>
          <p:spPr>
            <a:xfrm>
              <a:off x="6162012" y="5383878"/>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Makers</a:t>
              </a:r>
            </a:p>
          </p:txBody>
        </p:sp>
        <p:sp>
          <p:nvSpPr>
            <p:cNvPr id="15" name="TextBox 14">
              <a:extLst>
                <a:ext uri="{FF2B5EF4-FFF2-40B4-BE49-F238E27FC236}">
                  <a16:creationId xmlns:a16="http://schemas.microsoft.com/office/drawing/2014/main" id="{83334D78-A700-4D47-81D7-AACA7FAEEC98}"/>
                </a:ext>
              </a:extLst>
            </p:cNvPr>
            <p:cNvSpPr txBox="1"/>
            <p:nvPr/>
          </p:nvSpPr>
          <p:spPr>
            <a:xfrm>
              <a:off x="7625006" y="5383878"/>
              <a:ext cx="1296000" cy="752514"/>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Power Platform Users and Roles</a:t>
              </a:r>
            </a:p>
          </p:txBody>
        </p:sp>
        <p:sp>
          <p:nvSpPr>
            <p:cNvPr id="17" name="TextBox 16">
              <a:extLst>
                <a:ext uri="{FF2B5EF4-FFF2-40B4-BE49-F238E27FC236}">
                  <a16:creationId xmlns:a16="http://schemas.microsoft.com/office/drawing/2014/main" id="{171C1EB0-A1B2-45B5-B73C-BCB50AC7A5BE}"/>
                </a:ext>
              </a:extLst>
            </p:cNvPr>
            <p:cNvSpPr txBox="1"/>
            <p:nvPr/>
          </p:nvSpPr>
          <p:spPr>
            <a:xfrm>
              <a:off x="9069962" y="5390802"/>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Usage</a:t>
              </a:r>
            </a:p>
          </p:txBody>
        </p:sp>
        <p:sp>
          <p:nvSpPr>
            <p:cNvPr id="19" name="TextBox 18">
              <a:extLst>
                <a:ext uri="{FF2B5EF4-FFF2-40B4-BE49-F238E27FC236}">
                  <a16:creationId xmlns:a16="http://schemas.microsoft.com/office/drawing/2014/main" id="{820A8DE9-6C08-469E-AC0F-8B2141CA2FA3}"/>
                </a:ext>
              </a:extLst>
            </p:cNvPr>
            <p:cNvSpPr txBox="1"/>
            <p:nvPr/>
          </p:nvSpPr>
          <p:spPr>
            <a:xfrm>
              <a:off x="10514918" y="5383877"/>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Connectors</a:t>
              </a:r>
            </a:p>
          </p:txBody>
        </p:sp>
        <p:cxnSp>
          <p:nvCxnSpPr>
            <p:cNvPr id="14" name="Straight Connector 13">
              <a:extLst>
                <a:ext uri="{FF2B5EF4-FFF2-40B4-BE49-F238E27FC236}">
                  <a16:creationId xmlns:a16="http://schemas.microsoft.com/office/drawing/2014/main" id="{F6134451-4915-4EDC-A80C-CA24943AFE45}"/>
                </a:ext>
              </a:extLst>
            </p:cNvPr>
            <p:cNvCxnSpPr>
              <a:cxnSpLocks/>
              <a:endCxn id="6" idx="2"/>
            </p:cNvCxnSpPr>
            <p:nvPr/>
          </p:nvCxnSpPr>
          <p:spPr>
            <a:xfrm flipV="1">
              <a:off x="2113384" y="4502364"/>
              <a:ext cx="0" cy="678315"/>
            </a:xfrm>
            <a:prstGeom prst="line">
              <a:avLst/>
            </a:prstGeom>
            <a:ln w="38100">
              <a:solidFill>
                <a:schemeClr val="accent4">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8194" name="Picture 2" descr="Shape&#10;&#10;Description automatically generated">
              <a:extLst>
                <a:ext uri="{FF2B5EF4-FFF2-40B4-BE49-F238E27FC236}">
                  <a16:creationId xmlns:a16="http://schemas.microsoft.com/office/drawing/2014/main" id="{5CB45B70-10A3-421D-8F00-B63B53F5B4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05425" y="4308512"/>
              <a:ext cx="360000" cy="360000"/>
            </a:xfrm>
            <a:prstGeom prst="rect">
              <a:avLst/>
            </a:prstGeom>
            <a:noFill/>
          </p:spPr>
        </p:pic>
        <p:pic>
          <p:nvPicPr>
            <p:cNvPr id="10242" name="Picture 2" descr="Icon&#10;&#10;Description automatically generated">
              <a:extLst>
                <a:ext uri="{FF2B5EF4-FFF2-40B4-BE49-F238E27FC236}">
                  <a16:creationId xmlns:a16="http://schemas.microsoft.com/office/drawing/2014/main" id="{DF78A6AF-5AD9-4AEF-A98C-B2E0664F78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7256" y="4308512"/>
              <a:ext cx="360000" cy="360000"/>
            </a:xfrm>
            <a:prstGeom prst="rect">
              <a:avLst/>
            </a:prstGeom>
            <a:noFill/>
          </p:spPr>
        </p:pic>
        <p:pic>
          <p:nvPicPr>
            <p:cNvPr id="3" name="Picture 2" descr="Shape&#10;&#10;Description automatically generated">
              <a:extLst>
                <a:ext uri="{FF2B5EF4-FFF2-40B4-BE49-F238E27FC236}">
                  <a16:creationId xmlns:a16="http://schemas.microsoft.com/office/drawing/2014/main" id="{8BEA173A-9C64-4117-914F-85CBB19CA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2606" y="4310716"/>
              <a:ext cx="360000" cy="360000"/>
            </a:xfrm>
            <a:prstGeom prst="rect">
              <a:avLst/>
            </a:prstGeom>
            <a:noFill/>
          </p:spPr>
        </p:pic>
        <p:pic>
          <p:nvPicPr>
            <p:cNvPr id="12" name="Picture 2" descr="Icon&#10;&#10;Description automatically generated">
              <a:extLst>
                <a:ext uri="{FF2B5EF4-FFF2-40B4-BE49-F238E27FC236}">
                  <a16:creationId xmlns:a16="http://schemas.microsoft.com/office/drawing/2014/main" id="{6F68475D-DD45-4F24-B94D-B0FD306584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437" y="4310716"/>
              <a:ext cx="360000" cy="360000"/>
            </a:xfrm>
            <a:prstGeom prst="rect">
              <a:avLst/>
            </a:prstGeom>
            <a:noFill/>
          </p:spPr>
        </p:pic>
        <p:pic>
          <p:nvPicPr>
            <p:cNvPr id="16" name="Picture 2" descr="Shape&#10;&#10;Description automatically generated">
              <a:extLst>
                <a:ext uri="{FF2B5EF4-FFF2-40B4-BE49-F238E27FC236}">
                  <a16:creationId xmlns:a16="http://schemas.microsoft.com/office/drawing/2014/main" id="{5E555E9B-85D8-4687-8861-A6F90B137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149" y="4317666"/>
              <a:ext cx="360000" cy="360000"/>
            </a:xfrm>
            <a:prstGeom prst="rect">
              <a:avLst/>
            </a:prstGeom>
            <a:noFill/>
          </p:spPr>
        </p:pic>
        <p:pic>
          <p:nvPicPr>
            <p:cNvPr id="28" name="Picture 2" descr="Icon&#10;&#10;Description automatically generated">
              <a:extLst>
                <a:ext uri="{FF2B5EF4-FFF2-40B4-BE49-F238E27FC236}">
                  <a16:creationId xmlns:a16="http://schemas.microsoft.com/office/drawing/2014/main" id="{04B224E0-71B1-464C-9725-9C0F0618F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9980" y="4317666"/>
              <a:ext cx="360000" cy="360000"/>
            </a:xfrm>
            <a:prstGeom prst="rect">
              <a:avLst/>
            </a:prstGeom>
            <a:noFill/>
          </p:spPr>
        </p:pic>
        <p:pic>
          <p:nvPicPr>
            <p:cNvPr id="32" name="Picture 31" descr="Logo, icon&#10;&#10;Description automatically generated">
              <a:extLst>
                <a:ext uri="{FF2B5EF4-FFF2-40B4-BE49-F238E27FC236}">
                  <a16:creationId xmlns:a16="http://schemas.microsoft.com/office/drawing/2014/main" id="{C90D25F3-3F7E-4C6F-8814-2A1A9F032E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85454" y="4239016"/>
              <a:ext cx="549326" cy="549326"/>
            </a:xfrm>
            <a:prstGeom prst="rect">
              <a:avLst/>
            </a:prstGeom>
          </p:spPr>
        </p:pic>
      </p:grpSp>
      <p:sp>
        <p:nvSpPr>
          <p:cNvPr id="48" name="Oval 47">
            <a:extLst>
              <a:ext uri="{FF2B5EF4-FFF2-40B4-BE49-F238E27FC236}">
                <a16:creationId xmlns:a16="http://schemas.microsoft.com/office/drawing/2014/main" id="{7AACB4BA-4C39-6D57-A7C6-B0D4236F48BF}"/>
              </a:ext>
            </a:extLst>
          </p:cNvPr>
          <p:cNvSpPr/>
          <p:nvPr/>
        </p:nvSpPr>
        <p:spPr>
          <a:xfrm>
            <a:off x="33842" y="159758"/>
            <a:ext cx="900000" cy="90000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6" name="Picture 45">
            <a:extLst>
              <a:ext uri="{FF2B5EF4-FFF2-40B4-BE49-F238E27FC236}">
                <a16:creationId xmlns:a16="http://schemas.microsoft.com/office/drawing/2014/main" id="{7B8952B2-376C-89D3-9B1E-4D767B763E5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15593" y="251073"/>
            <a:ext cx="726897" cy="726897"/>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sp>
        <p:nvSpPr>
          <p:cNvPr id="50" name="Oval 49">
            <a:extLst>
              <a:ext uri="{FF2B5EF4-FFF2-40B4-BE49-F238E27FC236}">
                <a16:creationId xmlns:a16="http://schemas.microsoft.com/office/drawing/2014/main" id="{C017F15A-0824-9436-7CFB-5E61BB56FEC6}"/>
              </a:ext>
            </a:extLst>
          </p:cNvPr>
          <p:cNvSpPr/>
          <p:nvPr/>
        </p:nvSpPr>
        <p:spPr>
          <a:xfrm>
            <a:off x="4132874" y="155001"/>
            <a:ext cx="900000" cy="9000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2" name="Picture 51">
            <a:extLst>
              <a:ext uri="{FF2B5EF4-FFF2-40B4-BE49-F238E27FC236}">
                <a16:creationId xmlns:a16="http://schemas.microsoft.com/office/drawing/2014/main" id="{7066D218-45BC-E581-46DD-FFBAFDA4319A}"/>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214417" y="241908"/>
            <a:ext cx="726185" cy="726185"/>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sp>
        <p:nvSpPr>
          <p:cNvPr id="56" name="Oval 55">
            <a:extLst>
              <a:ext uri="{FF2B5EF4-FFF2-40B4-BE49-F238E27FC236}">
                <a16:creationId xmlns:a16="http://schemas.microsoft.com/office/drawing/2014/main" id="{43C2A0A8-014F-3383-2680-9DBB8E108BCD}"/>
              </a:ext>
            </a:extLst>
          </p:cNvPr>
          <p:cNvSpPr/>
          <p:nvPr/>
        </p:nvSpPr>
        <p:spPr>
          <a:xfrm>
            <a:off x="8130485" y="157387"/>
            <a:ext cx="900000" cy="900000"/>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4" name="Picture 5" descr="A picture containing person, smiling, posing, close&#10;&#10;Description automatically generated">
            <a:extLst>
              <a:ext uri="{FF2B5EF4-FFF2-40B4-BE49-F238E27FC236}">
                <a16:creationId xmlns:a16="http://schemas.microsoft.com/office/drawing/2014/main" id="{807839D7-99EF-A80E-0818-8E4582726BB0}"/>
              </a:ext>
            </a:extLst>
          </p:cNvPr>
          <p:cNvPicPr>
            <a:picLocks noChangeAspect="1"/>
          </p:cNvPicPr>
          <p:nvPr/>
        </p:nvPicPr>
        <p:blipFill>
          <a:blip r:embed="rId8"/>
          <a:stretch>
            <a:fillRect/>
          </a:stretch>
        </p:blipFill>
        <p:spPr>
          <a:xfrm>
            <a:off x="8211717" y="241908"/>
            <a:ext cx="727200" cy="736062"/>
          </a:xfrm>
          <a:custGeom>
            <a:avLst/>
            <a:gdLst>
              <a:gd name="connsiteX0" fmla="*/ 896112 w 1792224"/>
              <a:gd name="connsiteY0" fmla="*/ 0 h 1792224"/>
              <a:gd name="connsiteX1" fmla="*/ 1792224 w 1792224"/>
              <a:gd name="connsiteY1" fmla="*/ 896112 h 1792224"/>
              <a:gd name="connsiteX2" fmla="*/ 896112 w 1792224"/>
              <a:gd name="connsiteY2" fmla="*/ 1792224 h 1792224"/>
              <a:gd name="connsiteX3" fmla="*/ 0 w 1792224"/>
              <a:gd name="connsiteY3" fmla="*/ 896112 h 1792224"/>
              <a:gd name="connsiteX4" fmla="*/ 896112 w 1792224"/>
              <a:gd name="connsiteY4" fmla="*/ 0 h 179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2224" h="1792224">
                <a:moveTo>
                  <a:pt x="896112" y="0"/>
                </a:moveTo>
                <a:cubicBezTo>
                  <a:pt x="1391021" y="0"/>
                  <a:pt x="1792224" y="401203"/>
                  <a:pt x="1792224" y="896112"/>
                </a:cubicBezTo>
                <a:cubicBezTo>
                  <a:pt x="1792224" y="1391021"/>
                  <a:pt x="1391021" y="1792224"/>
                  <a:pt x="896112" y="1792224"/>
                </a:cubicBezTo>
                <a:cubicBezTo>
                  <a:pt x="401203" y="1792224"/>
                  <a:pt x="0" y="1391021"/>
                  <a:pt x="0" y="896112"/>
                </a:cubicBezTo>
                <a:cubicBezTo>
                  <a:pt x="0" y="401203"/>
                  <a:pt x="401203" y="0"/>
                  <a:pt x="896112" y="0"/>
                </a:cubicBezTo>
                <a:close/>
              </a:path>
            </a:pathLst>
          </a:custGeom>
        </p:spPr>
      </p:pic>
      <p:sp>
        <p:nvSpPr>
          <p:cNvPr id="7172" name="TextBox 7171">
            <a:extLst>
              <a:ext uri="{FF2B5EF4-FFF2-40B4-BE49-F238E27FC236}">
                <a16:creationId xmlns:a16="http://schemas.microsoft.com/office/drawing/2014/main" id="{2ACED7F8-765D-6ECB-11A6-497F727FFB91}"/>
              </a:ext>
            </a:extLst>
          </p:cNvPr>
          <p:cNvSpPr txBox="1"/>
          <p:nvPr/>
        </p:nvSpPr>
        <p:spPr>
          <a:xfrm>
            <a:off x="5070666" y="605000"/>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Maker</a:t>
            </a:r>
          </a:p>
        </p:txBody>
      </p:sp>
      <p:sp>
        <p:nvSpPr>
          <p:cNvPr id="7180" name="TextBox 7179">
            <a:extLst>
              <a:ext uri="{FF2B5EF4-FFF2-40B4-BE49-F238E27FC236}">
                <a16:creationId xmlns:a16="http://schemas.microsoft.com/office/drawing/2014/main" id="{3E31C74B-4D30-DD83-C0F4-1B467B02178F}"/>
              </a:ext>
            </a:extLst>
          </p:cNvPr>
          <p:cNvSpPr txBox="1"/>
          <p:nvPr/>
        </p:nvSpPr>
        <p:spPr>
          <a:xfrm>
            <a:off x="9036438" y="614521"/>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Everyone</a:t>
            </a:r>
          </a:p>
        </p:txBody>
      </p:sp>
      <p:sp>
        <p:nvSpPr>
          <p:cNvPr id="23" name="TextBox 22">
            <a:extLst>
              <a:ext uri="{FF2B5EF4-FFF2-40B4-BE49-F238E27FC236}">
                <a16:creationId xmlns:a16="http://schemas.microsoft.com/office/drawing/2014/main" id="{2A295C55-9074-3581-DF16-2B2FBAAE9A93}"/>
              </a:ext>
            </a:extLst>
          </p:cNvPr>
          <p:cNvSpPr txBox="1"/>
          <p:nvPr/>
        </p:nvSpPr>
        <p:spPr>
          <a:xfrm>
            <a:off x="625019" y="801834"/>
            <a:ext cx="3545282" cy="1129588"/>
          </a:xfrm>
          <a:prstGeom prst="wedgeEllipseCallout">
            <a:avLst>
              <a:gd name="adj1" fmla="val 38865"/>
              <a:gd name="adj2" fmla="val 67048"/>
            </a:avLst>
          </a:prstGeom>
          <a:solidFill>
            <a:schemeClr val="accent3">
              <a:lumMod val="75000"/>
            </a:schemeClr>
          </a:solid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Get a holistic overview inventory, telemetry and makers in your tenant</a:t>
            </a:r>
            <a:endParaRPr kumimoji="0" lang="en-US" sz="11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25" name="TextBox 24">
            <a:extLst>
              <a:ext uri="{FF2B5EF4-FFF2-40B4-BE49-F238E27FC236}">
                <a16:creationId xmlns:a16="http://schemas.microsoft.com/office/drawing/2014/main" id="{EDDABA43-1077-1D7D-447C-AA347F2D3AAB}"/>
              </a:ext>
            </a:extLst>
          </p:cNvPr>
          <p:cNvSpPr txBox="1"/>
          <p:nvPr/>
        </p:nvSpPr>
        <p:spPr>
          <a:xfrm>
            <a:off x="75001" y="2044498"/>
            <a:ext cx="3545282" cy="891552"/>
          </a:xfrm>
          <a:prstGeom prst="wedgeEllipseCallout">
            <a:avLst>
              <a:gd name="adj1" fmla="val -38511"/>
              <a:gd name="adj2" fmla="val 70566"/>
            </a:avLst>
          </a:prstGeom>
          <a:solidFill>
            <a:schemeClr val="accent3">
              <a:lumMod val="75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Gain awareness of highly used and inactive resources</a:t>
            </a:r>
          </a:p>
        </p:txBody>
      </p:sp>
      <p:sp>
        <p:nvSpPr>
          <p:cNvPr id="27" name="TextBox 26">
            <a:extLst>
              <a:ext uri="{FF2B5EF4-FFF2-40B4-BE49-F238E27FC236}">
                <a16:creationId xmlns:a16="http://schemas.microsoft.com/office/drawing/2014/main" id="{BEEDB0F8-D5F5-461B-4AF8-FFF6E96D33BE}"/>
              </a:ext>
            </a:extLst>
          </p:cNvPr>
          <p:cNvSpPr txBox="1"/>
          <p:nvPr/>
        </p:nvSpPr>
        <p:spPr>
          <a:xfrm>
            <a:off x="417863" y="3169825"/>
            <a:ext cx="3256338" cy="1367623"/>
          </a:xfrm>
          <a:prstGeom prst="wedgeEllipseCallout">
            <a:avLst>
              <a:gd name="adj1" fmla="val -44856"/>
              <a:gd name="adj2" fmla="val 54236"/>
            </a:avLst>
          </a:prstGeom>
          <a:solidFill>
            <a:schemeClr val="accent3">
              <a:lumMod val="75000"/>
            </a:schemeClr>
          </a:solid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Reduce manual effort by automating processes to deal with overshared, inactive and abandoned resources</a:t>
            </a:r>
            <a:endParaRPr kumimoji="0" lang="en-US" sz="11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6B57EF04-C284-DB48-F45E-D26EC333FE21}"/>
              </a:ext>
            </a:extLst>
          </p:cNvPr>
          <p:cNvSpPr txBox="1"/>
          <p:nvPr/>
        </p:nvSpPr>
        <p:spPr>
          <a:xfrm>
            <a:off x="899609" y="604999"/>
            <a:ext cx="2182691"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Admin / </a:t>
            </a:r>
            <a:r>
              <a:rPr kumimoji="0" lang="en-US" sz="1400" b="1" i="0" u="none" strike="noStrike" kern="1200" cap="none" spc="0" normalizeH="0" baseline="0" noProof="0" err="1">
                <a:ln>
                  <a:noFill/>
                </a:ln>
                <a:solidFill>
                  <a:prstClr val="white"/>
                </a:solidFill>
                <a:effectLst/>
                <a:uLnTx/>
                <a:uFillTx/>
                <a:latin typeface="Segoe UI" panose="020B0502040204020203" pitchFamily="34" charset="0"/>
                <a:ea typeface="+mn-ea"/>
                <a:cs typeface="Segoe UI" panose="020B0502040204020203" pitchFamily="34" charset="0"/>
              </a:rPr>
              <a:t>CoE</a:t>
            </a:r>
            <a:r>
              <a:rPr kumimoji="0" lang="en-US" sz="14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Lead</a:t>
            </a:r>
          </a:p>
        </p:txBody>
      </p:sp>
      <p:sp>
        <p:nvSpPr>
          <p:cNvPr id="33" name="TextBox 32">
            <a:extLst>
              <a:ext uri="{FF2B5EF4-FFF2-40B4-BE49-F238E27FC236}">
                <a16:creationId xmlns:a16="http://schemas.microsoft.com/office/drawing/2014/main" id="{3E6666D1-0429-CBFD-FC48-65CEFBC28D18}"/>
              </a:ext>
            </a:extLst>
          </p:cNvPr>
          <p:cNvSpPr txBox="1"/>
          <p:nvPr/>
        </p:nvSpPr>
        <p:spPr>
          <a:xfrm>
            <a:off x="4780850" y="912776"/>
            <a:ext cx="3740162" cy="1129588"/>
          </a:xfrm>
          <a:prstGeom prst="wedgeEllipseCallout">
            <a:avLst>
              <a:gd name="adj1" fmla="val 29437"/>
              <a:gd name="adj2" fmla="val 69776"/>
            </a:avLst>
          </a:prstGeom>
          <a:solidFill>
            <a:schemeClr val="accent2">
              <a:lumMod val="75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Request environments and DLP policy changes instead of sending emails</a:t>
            </a:r>
          </a:p>
        </p:txBody>
      </p:sp>
      <p:sp>
        <p:nvSpPr>
          <p:cNvPr id="35" name="TextBox 34">
            <a:extLst>
              <a:ext uri="{FF2B5EF4-FFF2-40B4-BE49-F238E27FC236}">
                <a16:creationId xmlns:a16="http://schemas.microsoft.com/office/drawing/2014/main" id="{627B3391-9D8E-FF90-44EF-ED9F9B4F66B6}"/>
              </a:ext>
            </a:extLst>
          </p:cNvPr>
          <p:cNvSpPr txBox="1"/>
          <p:nvPr/>
        </p:nvSpPr>
        <p:spPr>
          <a:xfrm>
            <a:off x="4830885" y="3288842"/>
            <a:ext cx="3477060" cy="1129588"/>
          </a:xfrm>
          <a:prstGeom prst="wedgeEllipseCallout">
            <a:avLst/>
          </a:prstGeom>
          <a:solidFill>
            <a:schemeClr val="accent2">
              <a:lumMod val="75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Easily follow governance and compliance processes implemented by your admin </a:t>
            </a:r>
          </a:p>
        </p:txBody>
      </p:sp>
      <p:sp>
        <p:nvSpPr>
          <p:cNvPr id="37" name="TextBox 36">
            <a:extLst>
              <a:ext uri="{FF2B5EF4-FFF2-40B4-BE49-F238E27FC236}">
                <a16:creationId xmlns:a16="http://schemas.microsoft.com/office/drawing/2014/main" id="{2AF7BF86-64B8-C242-9D90-1F9CFF549354}"/>
              </a:ext>
            </a:extLst>
          </p:cNvPr>
          <p:cNvSpPr txBox="1"/>
          <p:nvPr/>
        </p:nvSpPr>
        <p:spPr>
          <a:xfrm>
            <a:off x="4214417" y="2090017"/>
            <a:ext cx="3262616" cy="1129588"/>
          </a:xfrm>
          <a:prstGeom prst="wedgeEllipseCallout">
            <a:avLst>
              <a:gd name="adj1" fmla="val -32799"/>
              <a:gd name="adj2" fmla="val 62501"/>
            </a:avLst>
          </a:prstGeom>
          <a:solidFill>
            <a:schemeClr val="accent2">
              <a:lumMod val="75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Build solutions faster through using templates, components or working with other makers</a:t>
            </a:r>
          </a:p>
        </p:txBody>
      </p:sp>
      <p:sp>
        <p:nvSpPr>
          <p:cNvPr id="39" name="TextBox 38">
            <a:extLst>
              <a:ext uri="{FF2B5EF4-FFF2-40B4-BE49-F238E27FC236}">
                <a16:creationId xmlns:a16="http://schemas.microsoft.com/office/drawing/2014/main" id="{7A9D8639-2CE6-6F42-6186-174A33ACDFEE}"/>
              </a:ext>
            </a:extLst>
          </p:cNvPr>
          <p:cNvSpPr txBox="1"/>
          <p:nvPr/>
        </p:nvSpPr>
        <p:spPr>
          <a:xfrm>
            <a:off x="8211717" y="1639365"/>
            <a:ext cx="3360632" cy="891552"/>
          </a:xfrm>
          <a:prstGeom prst="wedgeEllipseCallout">
            <a:avLst>
              <a:gd name="adj1" fmla="val 37026"/>
              <a:gd name="adj2" fmla="val 68394"/>
            </a:avLst>
          </a:prstGeom>
          <a:solidFill>
            <a:schemeClr val="accent6">
              <a:lumMod val="50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Submit and describe the value of ideas that need building</a:t>
            </a:r>
          </a:p>
        </p:txBody>
      </p:sp>
      <p:sp>
        <p:nvSpPr>
          <p:cNvPr id="43" name="TextBox 42">
            <a:extLst>
              <a:ext uri="{FF2B5EF4-FFF2-40B4-BE49-F238E27FC236}">
                <a16:creationId xmlns:a16="http://schemas.microsoft.com/office/drawing/2014/main" id="{BE88E818-D9E8-49FA-3E20-205F9428D7E7}"/>
              </a:ext>
            </a:extLst>
          </p:cNvPr>
          <p:cNvSpPr txBox="1"/>
          <p:nvPr/>
        </p:nvSpPr>
        <p:spPr>
          <a:xfrm>
            <a:off x="8509205" y="2962084"/>
            <a:ext cx="3571868" cy="891552"/>
          </a:xfrm>
          <a:prstGeom prst="wedgeEllipseCallout">
            <a:avLst>
              <a:gd name="adj1" fmla="val 14477"/>
              <a:gd name="adj2" fmla="val 68394"/>
            </a:avLst>
          </a:prstGeom>
          <a:solidFill>
            <a:schemeClr val="accent6">
              <a:lumMod val="50000"/>
            </a:schemeClr>
          </a:solidFill>
        </p:spPr>
        <p:txBody>
          <a:bodyPr wrap="square" lIns="182880" tIns="146304" rIns="182880" bIns="146304" rtlCol="0">
            <a:spAutoFit/>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prstClr val="white"/>
                </a:solidFill>
                <a:effectLst/>
                <a:uLnTx/>
                <a:uFillTx/>
                <a:latin typeface="Segoe UI"/>
                <a:ea typeface="+mn-ea"/>
                <a:cs typeface="+mn-cs"/>
              </a:rPr>
              <a:t>Start attending training events to become a maker yourself</a:t>
            </a:r>
          </a:p>
        </p:txBody>
      </p:sp>
    </p:spTree>
    <p:extLst>
      <p:ext uri="{BB962C8B-B14F-4D97-AF65-F5344CB8AC3E}">
        <p14:creationId xmlns:p14="http://schemas.microsoft.com/office/powerpoint/2010/main" val="2786288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A18B7DE-FBDA-9C4F-9717-580E9D706B11}"/>
              </a:ext>
            </a:extLst>
          </p:cNvPr>
          <p:cNvSpPr>
            <a:spLocks noGrp="1"/>
          </p:cNvSpPr>
          <p:nvPr>
            <p:ph type="title"/>
          </p:nvPr>
        </p:nvSpPr>
        <p:spPr>
          <a:xfrm>
            <a:off x="482921" y="434633"/>
            <a:ext cx="11252550" cy="443198"/>
          </a:xfrm>
        </p:spPr>
        <p:txBody>
          <a:bodyPr/>
          <a:lstStyle/>
          <a:p>
            <a:r>
              <a:rPr lang="en-US" sz="3200" dirty="0"/>
              <a:t>Increased scalability via inventory/</a:t>
            </a:r>
            <a:r>
              <a:rPr lang="en-US" sz="3200"/>
              <a:t>usage export</a:t>
            </a:r>
            <a:endParaRPr lang="en-US" sz="3200" dirty="0"/>
          </a:p>
        </p:txBody>
      </p:sp>
      <p:grpSp>
        <p:nvGrpSpPr>
          <p:cNvPr id="38" name="Group 37">
            <a:extLst>
              <a:ext uri="{FF2B5EF4-FFF2-40B4-BE49-F238E27FC236}">
                <a16:creationId xmlns:a16="http://schemas.microsoft.com/office/drawing/2014/main" id="{591BD404-6BBC-F40C-F2C2-03BB9C5E1F38}"/>
              </a:ext>
            </a:extLst>
          </p:cNvPr>
          <p:cNvGrpSpPr/>
          <p:nvPr/>
        </p:nvGrpSpPr>
        <p:grpSpPr>
          <a:xfrm>
            <a:off x="186163" y="4157909"/>
            <a:ext cx="11778143" cy="2569148"/>
            <a:chOff x="186163" y="4157909"/>
            <a:chExt cx="11778143" cy="2569148"/>
          </a:xfrm>
        </p:grpSpPr>
        <p:sp>
          <p:nvSpPr>
            <p:cNvPr id="39" name="Rectangle 38">
              <a:extLst>
                <a:ext uri="{FF2B5EF4-FFF2-40B4-BE49-F238E27FC236}">
                  <a16:creationId xmlns:a16="http://schemas.microsoft.com/office/drawing/2014/main" id="{A15A61FC-00CC-2D3D-24FE-67FA2EDE4C02}"/>
                </a:ext>
              </a:extLst>
            </p:cNvPr>
            <p:cNvSpPr/>
            <p:nvPr/>
          </p:nvSpPr>
          <p:spPr bwMode="auto">
            <a:xfrm>
              <a:off x="186163" y="5180679"/>
              <a:ext cx="11778143" cy="1546378"/>
            </a:xfrm>
            <a:prstGeom prst="rect">
              <a:avLst/>
            </a:prstGeom>
            <a:solidFill>
              <a:schemeClr val="accent1">
                <a:lumMod val="20000"/>
                <a:lumOff val="80000"/>
              </a:schemeClr>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cxnSp>
          <p:nvCxnSpPr>
            <p:cNvPr id="40" name="Straight Connector 39">
              <a:extLst>
                <a:ext uri="{FF2B5EF4-FFF2-40B4-BE49-F238E27FC236}">
                  <a16:creationId xmlns:a16="http://schemas.microsoft.com/office/drawing/2014/main" id="{607A7069-4F36-A60C-640D-8EF0C078C9D7}"/>
                </a:ext>
              </a:extLst>
            </p:cNvPr>
            <p:cNvCxnSpPr>
              <a:cxnSpLocks/>
            </p:cNvCxnSpPr>
            <p:nvPr/>
          </p:nvCxnSpPr>
          <p:spPr>
            <a:xfrm flipV="1">
              <a:off x="6125648" y="4157909"/>
              <a:ext cx="0" cy="1022770"/>
            </a:xfrm>
            <a:prstGeom prst="line">
              <a:avLst/>
            </a:prstGeom>
            <a:ln w="38100">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D7DA58D-69FE-8426-6A83-5B050BEA5CB4}"/>
                </a:ext>
              </a:extLst>
            </p:cNvPr>
            <p:cNvSpPr txBox="1"/>
            <p:nvPr/>
          </p:nvSpPr>
          <p:spPr>
            <a:xfrm>
              <a:off x="397285" y="6237691"/>
              <a:ext cx="11299971" cy="489365"/>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400" b="1" i="0" u="none" strike="noStrike" kern="1200" cap="none" spc="0" normalizeH="0" baseline="0" noProof="0">
                  <a:ln>
                    <a:noFill/>
                  </a:ln>
                  <a:effectLst/>
                  <a:uLnTx/>
                  <a:uFillTx/>
                  <a:latin typeface="Segoe UI"/>
                  <a:ea typeface="+mn-ea"/>
                  <a:cs typeface="+mn-cs"/>
                </a:rPr>
                <a:t>Power Platform Inventory, Telemetry + Organisation Data</a:t>
              </a:r>
            </a:p>
          </p:txBody>
        </p:sp>
        <p:sp>
          <p:nvSpPr>
            <p:cNvPr id="43" name="TextBox 42">
              <a:extLst>
                <a:ext uri="{FF2B5EF4-FFF2-40B4-BE49-F238E27FC236}">
                  <a16:creationId xmlns:a16="http://schemas.microsoft.com/office/drawing/2014/main" id="{2BA18FD9-26ED-AAD0-19F0-632B7189986F}"/>
                </a:ext>
              </a:extLst>
            </p:cNvPr>
            <p:cNvSpPr txBox="1"/>
            <p:nvPr/>
          </p:nvSpPr>
          <p:spPr>
            <a:xfrm>
              <a:off x="664500" y="5431573"/>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Apps</a:t>
              </a:r>
            </a:p>
          </p:txBody>
        </p:sp>
        <p:sp>
          <p:nvSpPr>
            <p:cNvPr id="44" name="TextBox 43">
              <a:extLst>
                <a:ext uri="{FF2B5EF4-FFF2-40B4-BE49-F238E27FC236}">
                  <a16:creationId xmlns:a16="http://schemas.microsoft.com/office/drawing/2014/main" id="{2620B8EA-6A36-10D1-B7C0-F45E6187BDCB}"/>
                </a:ext>
              </a:extLst>
            </p:cNvPr>
            <p:cNvSpPr txBox="1"/>
            <p:nvPr/>
          </p:nvSpPr>
          <p:spPr>
            <a:xfrm>
              <a:off x="2109456" y="5435235"/>
              <a:ext cx="1296000" cy="46166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Flows</a:t>
              </a:r>
            </a:p>
          </p:txBody>
        </p:sp>
        <p:sp>
          <p:nvSpPr>
            <p:cNvPr id="45" name="TextBox 44">
              <a:extLst>
                <a:ext uri="{FF2B5EF4-FFF2-40B4-BE49-F238E27FC236}">
                  <a16:creationId xmlns:a16="http://schemas.microsoft.com/office/drawing/2014/main" id="{C0E58B34-D9EC-83D2-5A7C-B771E04AD7C1}"/>
                </a:ext>
              </a:extLst>
            </p:cNvPr>
            <p:cNvSpPr txBox="1"/>
            <p:nvPr/>
          </p:nvSpPr>
          <p:spPr>
            <a:xfrm>
              <a:off x="3572449" y="5431573"/>
              <a:ext cx="1296000" cy="461665"/>
            </a:xfrm>
            <a:prstGeom prst="rect">
              <a:avLst/>
            </a:prstGeom>
            <a:solidFill>
              <a:schemeClr val="bg1">
                <a:lumMod val="65000"/>
              </a:schemeClr>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Bots</a:t>
              </a:r>
            </a:p>
          </p:txBody>
        </p:sp>
        <p:sp>
          <p:nvSpPr>
            <p:cNvPr id="46" name="TextBox 45">
              <a:extLst>
                <a:ext uri="{FF2B5EF4-FFF2-40B4-BE49-F238E27FC236}">
                  <a16:creationId xmlns:a16="http://schemas.microsoft.com/office/drawing/2014/main" id="{A5125BE3-F52A-AEDC-B8B2-CBBC54CBC2BD}"/>
                </a:ext>
              </a:extLst>
            </p:cNvPr>
            <p:cNvSpPr txBox="1"/>
            <p:nvPr/>
          </p:nvSpPr>
          <p:spPr>
            <a:xfrm>
              <a:off x="5035443" y="5431573"/>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Environments</a:t>
              </a:r>
            </a:p>
          </p:txBody>
        </p:sp>
        <p:sp>
          <p:nvSpPr>
            <p:cNvPr id="47" name="TextBox 46">
              <a:extLst>
                <a:ext uri="{FF2B5EF4-FFF2-40B4-BE49-F238E27FC236}">
                  <a16:creationId xmlns:a16="http://schemas.microsoft.com/office/drawing/2014/main" id="{F696543E-452E-247B-EFC5-40EC4CB0E295}"/>
                </a:ext>
              </a:extLst>
            </p:cNvPr>
            <p:cNvSpPr txBox="1"/>
            <p:nvPr/>
          </p:nvSpPr>
          <p:spPr>
            <a:xfrm>
              <a:off x="6498437" y="5431573"/>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Makers</a:t>
              </a:r>
            </a:p>
          </p:txBody>
        </p:sp>
        <p:sp>
          <p:nvSpPr>
            <p:cNvPr id="48" name="TextBox 47">
              <a:extLst>
                <a:ext uri="{FF2B5EF4-FFF2-40B4-BE49-F238E27FC236}">
                  <a16:creationId xmlns:a16="http://schemas.microsoft.com/office/drawing/2014/main" id="{9E73E5A9-FE37-6C55-84D9-EAA3384ACE94}"/>
                </a:ext>
              </a:extLst>
            </p:cNvPr>
            <p:cNvSpPr txBox="1"/>
            <p:nvPr/>
          </p:nvSpPr>
          <p:spPr>
            <a:xfrm>
              <a:off x="7936369" y="5438371"/>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Usage</a:t>
              </a:r>
            </a:p>
          </p:txBody>
        </p:sp>
        <p:sp>
          <p:nvSpPr>
            <p:cNvPr id="49" name="TextBox 48">
              <a:extLst>
                <a:ext uri="{FF2B5EF4-FFF2-40B4-BE49-F238E27FC236}">
                  <a16:creationId xmlns:a16="http://schemas.microsoft.com/office/drawing/2014/main" id="{C2CE0AFD-2CAD-7E07-4E45-F679CEFD9433}"/>
                </a:ext>
              </a:extLst>
            </p:cNvPr>
            <p:cNvSpPr txBox="1"/>
            <p:nvPr/>
          </p:nvSpPr>
          <p:spPr>
            <a:xfrm>
              <a:off x="9381325" y="5431446"/>
              <a:ext cx="1296000" cy="447815"/>
            </a:xfrm>
            <a:prstGeom prst="rect">
              <a:avLst/>
            </a:prstGeom>
            <a:solidFill>
              <a:schemeClr val="accent1"/>
            </a:solidFill>
            <a:ln>
              <a:solidFill>
                <a:schemeClr val="tx1">
                  <a:lumMod val="75000"/>
                </a:schemeClr>
              </a:solid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a:ea typeface="+mn-ea"/>
                  <a:cs typeface="+mn-cs"/>
                </a:rPr>
                <a:t>Connectors</a:t>
              </a:r>
            </a:p>
          </p:txBody>
        </p:sp>
      </p:grpSp>
      <p:sp>
        <p:nvSpPr>
          <p:cNvPr id="62" name="Rectangle 61">
            <a:extLst>
              <a:ext uri="{FF2B5EF4-FFF2-40B4-BE49-F238E27FC236}">
                <a16:creationId xmlns:a16="http://schemas.microsoft.com/office/drawing/2014/main" id="{36F4B4C2-AE99-6CDB-D2F7-9F6CEE98836C}"/>
              </a:ext>
            </a:extLst>
          </p:cNvPr>
          <p:cNvSpPr/>
          <p:nvPr/>
        </p:nvSpPr>
        <p:spPr bwMode="auto">
          <a:xfrm>
            <a:off x="158198" y="1047489"/>
            <a:ext cx="11778143" cy="3110420"/>
          </a:xfrm>
          <a:prstGeom prst="rect">
            <a:avLst/>
          </a:prstGeom>
          <a:no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GB" sz="2400" b="0" i="0" u="none" strike="noStrike" kern="1200" cap="none" spc="0" normalizeH="0" baseline="0" noProof="0" err="1">
              <a:ln>
                <a:noFill/>
              </a:ln>
              <a:solidFill>
                <a:prstClr val="white"/>
              </a:solidFill>
              <a:effectLst/>
              <a:uLnTx/>
              <a:uFillTx/>
              <a:latin typeface="Segoe UI"/>
              <a:ea typeface="Segoe UI" pitchFamily="34" charset="0"/>
              <a:cs typeface="Segoe UI" pitchFamily="34" charset="0"/>
            </a:endParaRPr>
          </a:p>
        </p:txBody>
      </p:sp>
      <p:pic>
        <p:nvPicPr>
          <p:cNvPr id="59" name="Picture 58">
            <a:extLst>
              <a:ext uri="{FF2B5EF4-FFF2-40B4-BE49-F238E27FC236}">
                <a16:creationId xmlns:a16="http://schemas.microsoft.com/office/drawing/2014/main" id="{A1B3E680-1594-B9A2-DA05-3C8F3A31EBB7}"/>
              </a:ext>
            </a:extLst>
          </p:cNvPr>
          <p:cNvPicPr>
            <a:picLocks noChangeAspect="1"/>
          </p:cNvPicPr>
          <p:nvPr/>
        </p:nvPicPr>
        <p:blipFill>
          <a:blip r:embed="rId3"/>
          <a:stretch>
            <a:fillRect/>
          </a:stretch>
        </p:blipFill>
        <p:spPr>
          <a:xfrm>
            <a:off x="463394" y="1236984"/>
            <a:ext cx="5632606" cy="2494066"/>
          </a:xfrm>
          <a:prstGeom prst="rect">
            <a:avLst/>
          </a:prstGeom>
          <a:ln>
            <a:noFill/>
          </a:ln>
          <a:effectLst>
            <a:outerShdw blurRad="292100" dist="139700" dir="2700000" algn="tl" rotWithShape="0">
              <a:srgbClr val="333333">
                <a:alpha val="65000"/>
              </a:srgbClr>
            </a:outerShdw>
          </a:effectLst>
        </p:spPr>
      </p:pic>
      <p:pic>
        <p:nvPicPr>
          <p:cNvPr id="61" name="Picture 60">
            <a:extLst>
              <a:ext uri="{FF2B5EF4-FFF2-40B4-BE49-F238E27FC236}">
                <a16:creationId xmlns:a16="http://schemas.microsoft.com/office/drawing/2014/main" id="{2F61B50E-3099-3D08-C793-ABA7E7408E30}"/>
              </a:ext>
            </a:extLst>
          </p:cNvPr>
          <p:cNvPicPr>
            <a:picLocks noChangeAspect="1"/>
          </p:cNvPicPr>
          <p:nvPr/>
        </p:nvPicPr>
        <p:blipFill>
          <a:blip r:embed="rId4"/>
          <a:stretch>
            <a:fillRect/>
          </a:stretch>
        </p:blipFill>
        <p:spPr>
          <a:xfrm>
            <a:off x="6205526" y="1236134"/>
            <a:ext cx="4938772" cy="2498784"/>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D904D53B-6123-AF5C-0B00-2A4D6F9ACF3F}"/>
              </a:ext>
            </a:extLst>
          </p:cNvPr>
          <p:cNvSpPr txBox="1"/>
          <p:nvPr/>
        </p:nvSpPr>
        <p:spPr>
          <a:xfrm>
            <a:off x="9919842" y="53493"/>
            <a:ext cx="2448911" cy="627864"/>
          </a:xfrm>
          <a:prstGeom prst="rect">
            <a:avLst/>
          </a:prstGeom>
          <a:solidFill>
            <a:schemeClr val="accent1"/>
          </a:solidFill>
        </p:spPr>
        <p:txBody>
          <a:bodyPr wrap="square" lIns="182880" tIns="146304" rIns="182880" bIns="146304" rtlCol="0">
            <a:spAutoFit/>
          </a:bodyPr>
          <a:lstStyle/>
          <a:p>
            <a:pPr>
              <a:lnSpc>
                <a:spcPct val="90000"/>
              </a:lnSpc>
              <a:spcAft>
                <a:spcPts val="600"/>
              </a:spcAft>
            </a:pPr>
            <a:r>
              <a:rPr lang="en-GB" sz="2400" dirty="0">
                <a:solidFill>
                  <a:schemeClr val="bg1"/>
                </a:solidFill>
              </a:rPr>
              <a:t>Public Preview</a:t>
            </a:r>
          </a:p>
        </p:txBody>
      </p:sp>
    </p:spTree>
    <p:extLst>
      <p:ext uri="{BB962C8B-B14F-4D97-AF65-F5344CB8AC3E}">
        <p14:creationId xmlns:p14="http://schemas.microsoft.com/office/powerpoint/2010/main" val="24794000"/>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Rectangle: Rounded Corners 134">
            <a:extLst>
              <a:ext uri="{FF2B5EF4-FFF2-40B4-BE49-F238E27FC236}">
                <a16:creationId xmlns:a16="http://schemas.microsoft.com/office/drawing/2014/main" id="{45F18EAE-1401-5141-A095-D7C0297DAFEE}"/>
              </a:ext>
            </a:extLst>
          </p:cNvPr>
          <p:cNvSpPr/>
          <p:nvPr/>
        </p:nvSpPr>
        <p:spPr>
          <a:xfrm>
            <a:off x="3399209" y="188094"/>
            <a:ext cx="9061428" cy="5667920"/>
          </a:xfrm>
          <a:prstGeom prst="roundRect">
            <a:avLst>
              <a:gd name="adj" fmla="val 2085"/>
            </a:avLst>
          </a:prstGeom>
          <a:gradFill>
            <a:gsLst>
              <a:gs pos="0">
                <a:schemeClr val="tx1"/>
              </a:gs>
              <a:gs pos="100000">
                <a:schemeClr val="tx1">
                  <a:lumMod val="90000"/>
                  <a:lumOff val="10000"/>
                </a:schemeClr>
              </a:gs>
            </a:gsLst>
            <a:lin ang="2700000" scaled="0"/>
          </a:gra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6529A1C-62B0-4F39-A881-82D126CFFA27}"/>
              </a:ext>
            </a:extLst>
          </p:cNvPr>
          <p:cNvSpPr/>
          <p:nvPr/>
        </p:nvSpPr>
        <p:spPr>
          <a:xfrm>
            <a:off x="-2919" y="5683590"/>
            <a:ext cx="12192000" cy="1147978"/>
          </a:xfrm>
          <a:prstGeom prst="rect">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A6BAE2A6-AEF8-4812-AC1F-14C09DCFA505}"/>
              </a:ext>
            </a:extLst>
          </p:cNvPr>
          <p:cNvGrpSpPr>
            <a:grpSpLocks noChangeAspect="1"/>
          </p:cNvGrpSpPr>
          <p:nvPr/>
        </p:nvGrpSpPr>
        <p:grpSpPr>
          <a:xfrm>
            <a:off x="307802" y="5254112"/>
            <a:ext cx="1874520" cy="1874520"/>
            <a:chOff x="7209344" y="2220626"/>
            <a:chExt cx="1703375" cy="1703375"/>
          </a:xfrm>
        </p:grpSpPr>
        <p:sp>
          <p:nvSpPr>
            <p:cNvPr id="29" name="Oval 28">
              <a:extLst>
                <a:ext uri="{FF2B5EF4-FFF2-40B4-BE49-F238E27FC236}">
                  <a16:creationId xmlns:a16="http://schemas.microsoft.com/office/drawing/2014/main" id="{FF725B38-A7EC-4E8D-975F-95D6A7D553F7}"/>
                </a:ext>
              </a:extLst>
            </p:cNvPr>
            <p:cNvSpPr/>
            <p:nvPr/>
          </p:nvSpPr>
          <p:spPr>
            <a:xfrm>
              <a:off x="7209344" y="2220626"/>
              <a:ext cx="1703375" cy="1703375"/>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1" name="Picture 30">
              <a:extLst>
                <a:ext uri="{FF2B5EF4-FFF2-40B4-BE49-F238E27FC236}">
                  <a16:creationId xmlns:a16="http://schemas.microsoft.com/office/drawing/2014/main" id="{020C4C21-E7E2-42E3-A8C4-29E67E4370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7375231" y="2386513"/>
              <a:ext cx="1371600" cy="1371600"/>
            </a:xfrm>
            <a:custGeom>
              <a:avLst/>
              <a:gdLst>
                <a:gd name="connsiteX0" fmla="*/ 3143250 w 6286500"/>
                <a:gd name="connsiteY0" fmla="*/ 0 h 6286500"/>
                <a:gd name="connsiteX1" fmla="*/ 6286500 w 6286500"/>
                <a:gd name="connsiteY1" fmla="*/ 3143250 h 6286500"/>
                <a:gd name="connsiteX2" fmla="*/ 3143250 w 6286500"/>
                <a:gd name="connsiteY2" fmla="*/ 6286500 h 6286500"/>
                <a:gd name="connsiteX3" fmla="*/ 0 w 6286500"/>
                <a:gd name="connsiteY3" fmla="*/ 3143250 h 6286500"/>
                <a:gd name="connsiteX4" fmla="*/ 3143250 w 6286500"/>
                <a:gd name="connsiteY4" fmla="*/ 0 h 628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500" h="6286500">
                  <a:moveTo>
                    <a:pt x="3143250" y="0"/>
                  </a:moveTo>
                  <a:cubicBezTo>
                    <a:pt x="4879219" y="0"/>
                    <a:pt x="6286500" y="1407281"/>
                    <a:pt x="6286500" y="3143250"/>
                  </a:cubicBezTo>
                  <a:cubicBezTo>
                    <a:pt x="6286500" y="4879219"/>
                    <a:pt x="4879219" y="6286500"/>
                    <a:pt x="3143250" y="6286500"/>
                  </a:cubicBezTo>
                  <a:cubicBezTo>
                    <a:pt x="1407281" y="6286500"/>
                    <a:pt x="0" y="4879219"/>
                    <a:pt x="0" y="3143250"/>
                  </a:cubicBezTo>
                  <a:cubicBezTo>
                    <a:pt x="0" y="1407281"/>
                    <a:pt x="1407281" y="0"/>
                    <a:pt x="3143250" y="0"/>
                  </a:cubicBezTo>
                  <a:close/>
                </a:path>
              </a:pathLst>
            </a:custGeom>
          </p:spPr>
        </p:pic>
      </p:grpSp>
      <p:cxnSp>
        <p:nvCxnSpPr>
          <p:cNvPr id="2" name="Straight Connector 1">
            <a:extLst>
              <a:ext uri="{FF2B5EF4-FFF2-40B4-BE49-F238E27FC236}">
                <a16:creationId xmlns:a16="http://schemas.microsoft.com/office/drawing/2014/main" id="{AD5A63F8-59BA-412C-9FA0-9641E78E2044}"/>
              </a:ext>
            </a:extLst>
          </p:cNvPr>
          <p:cNvCxnSpPr>
            <a:cxnSpLocks/>
          </p:cNvCxnSpPr>
          <p:nvPr/>
        </p:nvCxnSpPr>
        <p:spPr>
          <a:xfrm>
            <a:off x="4061178" y="5939736"/>
            <a:ext cx="0" cy="677590"/>
          </a:xfrm>
          <a:prstGeom prst="line">
            <a:avLst/>
          </a:prstGeom>
          <a:ln>
            <a:solidFill>
              <a:srgbClr val="50E6FF"/>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F66B4E8C-772B-4559-884B-06765D79F4B0}"/>
              </a:ext>
            </a:extLst>
          </p:cNvPr>
          <p:cNvGrpSpPr/>
          <p:nvPr/>
        </p:nvGrpSpPr>
        <p:grpSpPr>
          <a:xfrm>
            <a:off x="2246917" y="6090458"/>
            <a:ext cx="2051028" cy="441311"/>
            <a:chOff x="2246917" y="6090458"/>
            <a:chExt cx="2051028" cy="441311"/>
          </a:xfrm>
        </p:grpSpPr>
        <p:sp>
          <p:nvSpPr>
            <p:cNvPr id="34" name="Rectangle 33">
              <a:extLst>
                <a:ext uri="{FF2B5EF4-FFF2-40B4-BE49-F238E27FC236}">
                  <a16:creationId xmlns:a16="http://schemas.microsoft.com/office/drawing/2014/main" id="{0DC657B8-0022-498F-BDEA-CABBBACE6FFC}"/>
                </a:ext>
              </a:extLst>
            </p:cNvPr>
            <p:cNvSpPr/>
            <p:nvPr/>
          </p:nvSpPr>
          <p:spPr>
            <a:xfrm>
              <a:off x="2246917" y="6090458"/>
              <a:ext cx="205102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Victor</a:t>
              </a:r>
            </a:p>
          </p:txBody>
        </p:sp>
        <p:sp>
          <p:nvSpPr>
            <p:cNvPr id="35" name="TextBox 34">
              <a:extLst>
                <a:ext uri="{FF2B5EF4-FFF2-40B4-BE49-F238E27FC236}">
                  <a16:creationId xmlns:a16="http://schemas.microsoft.com/office/drawing/2014/main" id="{D8DF4A95-D204-4542-BE6E-E2D3C68DE876}"/>
                </a:ext>
              </a:extLst>
            </p:cNvPr>
            <p:cNvSpPr txBox="1"/>
            <p:nvPr/>
          </p:nvSpPr>
          <p:spPr>
            <a:xfrm>
              <a:off x="2246917" y="6277853"/>
              <a:ext cx="1893308" cy="2539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Admin</a:t>
              </a:r>
            </a:p>
          </p:txBody>
        </p:sp>
      </p:grpSp>
      <p:sp>
        <p:nvSpPr>
          <p:cNvPr id="36" name="Rectangle: Rounded Corners 35">
            <a:extLst>
              <a:ext uri="{FF2B5EF4-FFF2-40B4-BE49-F238E27FC236}">
                <a16:creationId xmlns:a16="http://schemas.microsoft.com/office/drawing/2014/main" id="{D1E5A572-7140-47A5-99C3-4ADFA9B6A8F9}"/>
              </a:ext>
            </a:extLst>
          </p:cNvPr>
          <p:cNvSpPr/>
          <p:nvPr/>
        </p:nvSpPr>
        <p:spPr>
          <a:xfrm>
            <a:off x="553321" y="2825843"/>
            <a:ext cx="1877107" cy="404949"/>
          </a:xfrm>
          <a:prstGeom prst="roundRect">
            <a:avLst>
              <a:gd name="adj" fmla="val 5000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Power  BI dashboards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4" name="Rectangle: Rounded Corners 43">
            <a:extLst>
              <a:ext uri="{FF2B5EF4-FFF2-40B4-BE49-F238E27FC236}">
                <a16:creationId xmlns:a16="http://schemas.microsoft.com/office/drawing/2014/main" id="{3E1EF1E4-4AE6-45BC-AD71-00A21847A587}"/>
              </a:ext>
            </a:extLst>
          </p:cNvPr>
          <p:cNvSpPr/>
          <p:nvPr/>
        </p:nvSpPr>
        <p:spPr>
          <a:xfrm>
            <a:off x="549189" y="3950775"/>
            <a:ext cx="1892019"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6E6E6"/>
                </a:solidFill>
                <a:effectLst/>
                <a:uLnTx/>
                <a:uFillTx/>
                <a:latin typeface="Segoe UI Semibold" panose="020B0702040204020203" pitchFamily="34" charset="0"/>
                <a:ea typeface="+mn-ea"/>
                <a:cs typeface="Segoe UI Semibold" panose="020B0702040204020203" pitchFamily="34" charset="0"/>
              </a:rPr>
              <a:t>Data Policy Impact analysis</a:t>
            </a:r>
            <a:endPar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9" name="Text Placeholder 6">
            <a:extLst>
              <a:ext uri="{FF2B5EF4-FFF2-40B4-BE49-F238E27FC236}">
                <a16:creationId xmlns:a16="http://schemas.microsoft.com/office/drawing/2014/main" id="{2735F01E-683C-43CD-99C7-BA99F990243B}"/>
              </a:ext>
            </a:extLst>
          </p:cNvPr>
          <p:cNvSpPr txBox="1">
            <a:spLocks/>
          </p:cNvSpPr>
          <p:nvPr/>
        </p:nvSpPr>
        <p:spPr>
          <a:xfrm>
            <a:off x="4254090" y="5868965"/>
            <a:ext cx="7815990" cy="748361"/>
          </a:xfrm>
          <a:prstGeom prst="rect">
            <a:avLst/>
          </a:prstGeom>
        </p:spPr>
        <p:txBody>
          <a:bodyPr vert="horz" lIns="91440" tIns="45720" rIns="91440" bIns="45720" rtlCol="0" anchor="t" anchorCtr="0">
            <a:normAutofit fontScale="77500" lnSpcReduction="20000"/>
          </a:bodyPr>
          <a:lstStyle>
            <a:lvl1pPr marL="0" indent="0" algn="l" defTabSz="914400" rtl="0" eaLnBrk="1" latinLnBrk="0" hangingPunct="1">
              <a:lnSpc>
                <a:spcPts val="1200"/>
              </a:lnSpc>
              <a:spcBef>
                <a:spcPts val="1000"/>
              </a:spcBef>
              <a:buFont typeface="Arial" panose="020B0604020202020204" pitchFamily="34" charset="0"/>
              <a:buNone/>
              <a:defRPr lang="en-US" sz="1100" kern="1200" dirty="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GB" sz="1400" b="0" i="0" u="none" strike="noStrike" kern="1200" cap="none" spc="0" normalizeH="0" baseline="0" noProof="0">
                <a:ln>
                  <a:noFill/>
                </a:ln>
                <a:solidFill>
                  <a:srgbClr val="FFFFFF"/>
                </a:solidFill>
                <a:effectLst/>
                <a:uLnTx/>
                <a:uFillTx/>
                <a:latin typeface="Segoe Pro"/>
                <a:ea typeface="Segoe Pro"/>
                <a:cs typeface="Segoe Pro"/>
              </a:rPr>
              <a:t>As a Microsoft Power Platform admin, Victor wants visibility into how Contoso is using Power Apps and Power Automate. Insights into the adoption will help him govern and secure the platform, identify patterns, and enable him to nurture makers to accelerate adoption and value.</a:t>
            </a:r>
            <a:endParaRPr kumimoji="0" lang="en-US" sz="1400" b="0" i="0" u="none" strike="noStrike" kern="1200" cap="none" spc="0" normalizeH="0" baseline="0" noProof="0">
              <a:ln>
                <a:noFill/>
              </a:ln>
              <a:solidFill>
                <a:srgbClr val="FFFFFF"/>
              </a:solidFill>
              <a:effectLst/>
              <a:uLnTx/>
              <a:uFillTx/>
              <a:latin typeface="Segoe Pro"/>
              <a:ea typeface="Segoe Pro"/>
              <a:cs typeface="Segoe Pro"/>
            </a:endParaRPr>
          </a:p>
        </p:txBody>
      </p:sp>
      <p:sp>
        <p:nvSpPr>
          <p:cNvPr id="6" name="Rectangle: Rounded Corners 5">
            <a:extLst>
              <a:ext uri="{FF2B5EF4-FFF2-40B4-BE49-F238E27FC236}">
                <a16:creationId xmlns:a16="http://schemas.microsoft.com/office/drawing/2014/main" id="{1A50886C-9AB1-9041-B04A-015CC71C55EB}"/>
              </a:ext>
            </a:extLst>
          </p:cNvPr>
          <p:cNvSpPr/>
          <p:nvPr/>
        </p:nvSpPr>
        <p:spPr>
          <a:xfrm>
            <a:off x="549189" y="3381514"/>
            <a:ext cx="1872362" cy="404949"/>
          </a:xfrm>
          <a:prstGeom prst="roundRect">
            <a:avLst>
              <a:gd name="adj" fmla="val 50000"/>
            </a:avLst>
          </a:prstGeom>
          <a:solidFill>
            <a:schemeClr val="accent3">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rPr>
              <a:t>Act on insights</a:t>
            </a:r>
          </a:p>
        </p:txBody>
      </p:sp>
      <p:pic>
        <p:nvPicPr>
          <p:cNvPr id="7" name="MPPC Power BI walkthrough">
            <a:hlinkClick r:id="" action="ppaction://media"/>
            <a:extLst>
              <a:ext uri="{FF2B5EF4-FFF2-40B4-BE49-F238E27FC236}">
                <a16:creationId xmlns:a16="http://schemas.microsoft.com/office/drawing/2014/main" id="{2FC2351A-4773-C69D-E618-7B552E60F31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608818" y="559068"/>
            <a:ext cx="9943722" cy="4960209"/>
          </a:xfrm>
          <a:prstGeom prst="rect">
            <a:avLst/>
          </a:prstGeom>
        </p:spPr>
      </p:pic>
    </p:spTree>
    <p:extLst>
      <p:ext uri="{BB962C8B-B14F-4D97-AF65-F5344CB8AC3E}">
        <p14:creationId xmlns:p14="http://schemas.microsoft.com/office/powerpoint/2010/main" val="23864191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9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theme/theme1.xml><?xml version="1.0" encoding="utf-8"?>
<a:theme xmlns:a="http://schemas.openxmlformats.org/drawingml/2006/main" name="Power Platform Template">
  <a:themeElements>
    <a:clrScheme name="Power Platform v03">
      <a:dk1>
        <a:srgbClr val="000000"/>
      </a:dk1>
      <a:lt1>
        <a:srgbClr val="FFFFFF"/>
      </a:lt1>
      <a:dk2>
        <a:srgbClr val="2A446F"/>
      </a:dk2>
      <a:lt2>
        <a:srgbClr val="F4F3F5"/>
      </a:lt2>
      <a:accent1>
        <a:srgbClr val="0078D4"/>
      </a:accent1>
      <a:accent2>
        <a:srgbClr val="C03BC4"/>
      </a:accent2>
      <a:accent3>
        <a:srgbClr val="49C5B1"/>
      </a:accent3>
      <a:accent4>
        <a:srgbClr val="F4364C"/>
      </a:accent4>
      <a:accent5>
        <a:srgbClr val="C5B4E3"/>
      </a:accent5>
      <a:accent6>
        <a:srgbClr val="D4EC8E"/>
      </a:accent6>
      <a:hlink>
        <a:srgbClr val="0078D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A38B"/>
    </a:custClr>
    <a:custClr name="Light Red">
      <a:srgbClr val="FF5C39"/>
    </a:custClr>
    <a:custClr name="Red">
      <a:srgbClr val="F4364C"/>
    </a:custClr>
    <a:custClr name="Dark Red">
      <a:srgbClr val="73262F"/>
    </a:custClr>
    <a:custClr name="Light Purple">
      <a:srgbClr val="C5B4E3"/>
    </a:custClr>
    <a:custClr name="Light Violet">
      <a:srgbClr val="D59ED7"/>
    </a:custClr>
    <a:custClr name="Red Violet">
      <a:srgbClr val="C03BC4"/>
    </a:custClr>
    <a:custClr name="Dark Violet">
      <a:srgbClr val="702573"/>
    </a:custClr>
    <a:custClr name="Light Teal">
      <a:srgbClr val="B9DCD2"/>
    </a:custClr>
    <a:custClr name="Light Blue">
      <a:srgbClr val="8DC8E8"/>
    </a:custClr>
    <a:custClr name="Brilliant Blue">
      <a:srgbClr val="0078D4"/>
    </a:custClr>
    <a:custClr name="Dark Blue">
      <a:srgbClr val="2A446F"/>
    </a:custClr>
    <a:custClr name="Light Green">
      <a:srgbClr val="D4EC8E"/>
    </a:custClr>
    <a:custClr name="Green">
      <a:srgbClr val="8DE971"/>
    </a:custClr>
    <a:custClr name="Biscay Green">
      <a:srgbClr val="49C5B1"/>
    </a:custClr>
    <a:custClr name="Dark Teal">
      <a:srgbClr val="225B62"/>
    </a:custClr>
    <a:custClr name="Pure White">
      <a:srgbClr val="FFFFFF"/>
    </a:custClr>
    <a:custClr name="Off White">
      <a:srgbClr val="F4F3F5"/>
    </a:custClr>
    <a:custClr name="Extra Light Gray">
      <a:srgbClr val="F2F2F2"/>
    </a:custClr>
    <a:custClr name="Pure Black">
      <a:srgbClr val="000000"/>
    </a:custClr>
  </a:custClrLst>
  <a:extLst>
    <a:ext uri="{05A4C25C-085E-4340-85A3-A5531E510DB2}">
      <thm15:themeFamily xmlns:thm15="http://schemas.microsoft.com/office/thememl/2012/main" name="Power Apps Studio Template V2" id="{8D7EFFD3-CE76-47CE-A086-106A4876CDF3}" vid="{77E85317-C351-4D43-AC70-2A42B7317F3F}"/>
    </a:ext>
  </a:extLst>
</a:theme>
</file>

<file path=ppt/theme/theme2.xml><?xml version="1.0" encoding="utf-8"?>
<a:theme xmlns:a="http://schemas.openxmlformats.org/drawingml/2006/main" name="Microsoft Power Platform Template">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TT_Azure_PowerPoint_Template_Dec19" id="{4D812253-AE16-49B7-9E8B-E155C396F1B1}" vid="{CDFF03D5-E879-4992-95FD-25D14F5B9F5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1934</Words>
  <Application>Microsoft Office PowerPoint</Application>
  <PresentationFormat>Widescreen</PresentationFormat>
  <Paragraphs>241</Paragraphs>
  <Slides>27</Slides>
  <Notes>20</Notes>
  <HiddenSlides>0</HiddenSlides>
  <MMClips>9</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27</vt:i4>
      </vt:variant>
    </vt:vector>
  </HeadingPairs>
  <TitlesOfParts>
    <vt:vector size="38" baseType="lpstr">
      <vt:lpstr>Aptos</vt:lpstr>
      <vt:lpstr>Arial</vt:lpstr>
      <vt:lpstr>Calibri</vt:lpstr>
      <vt:lpstr>Consolas</vt:lpstr>
      <vt:lpstr>Segoe Pro</vt:lpstr>
      <vt:lpstr>Segoe UI</vt:lpstr>
      <vt:lpstr>Segoe UI Light</vt:lpstr>
      <vt:lpstr>Segoe UI Semibold</vt:lpstr>
      <vt:lpstr>Wingdings</vt:lpstr>
      <vt:lpstr>Power Platform Template</vt:lpstr>
      <vt:lpstr>Microsoft Power Platform Template</vt:lpstr>
      <vt:lpstr>Enhance your Governance with the CoE Starter Kit</vt:lpstr>
      <vt:lpstr>PowerPoint Presentation</vt:lpstr>
      <vt:lpstr>Better Together</vt:lpstr>
      <vt:lpstr>PowerPoint Presentation</vt:lpstr>
      <vt:lpstr>Let’s look at some features of the CoE Starter Kit</vt:lpstr>
      <vt:lpstr>Personas that play a role in your Power Platform Adoption</vt:lpstr>
      <vt:lpstr>PowerPoint Presentation</vt:lpstr>
      <vt:lpstr>Increased scalability via inventory/usage export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set up the CoE Starter Kit?</vt:lpstr>
      <vt:lpstr>Setup - configuration</vt:lpstr>
      <vt:lpstr>How to extend the CoE Starter Kit</vt:lpstr>
      <vt:lpstr>How to extend the CoE Starter Kit</vt:lpstr>
      <vt:lpstr>What’s the future of the CoE Starter Kit?</vt:lpstr>
      <vt:lpstr>Now you know what’s in the kit: what’s next?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2023-10-17T20:48:38Z</dcterms:created>
  <dcterms:modified xsi:type="dcterms:W3CDTF">2023-10-17T20:50:33Z</dcterms:modified>
</cp:coreProperties>
</file>